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78" r:id="rId3"/>
    <p:sldId id="257" r:id="rId4"/>
    <p:sldId id="258" r:id="rId5"/>
    <p:sldId id="259" r:id="rId6"/>
    <p:sldId id="260" r:id="rId7"/>
    <p:sldId id="261" r:id="rId8"/>
    <p:sldId id="262" r:id="rId9"/>
    <p:sldId id="279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B666141-60CA-45D8-BD13-3A2EE53F4FE5}">
          <p14:sldIdLst>
            <p14:sldId id="256"/>
            <p14:sldId id="278"/>
            <p14:sldId id="257"/>
            <p14:sldId id="258"/>
            <p14:sldId id="259"/>
            <p14:sldId id="260"/>
            <p14:sldId id="261"/>
            <p14:sldId id="262"/>
            <p14:sldId id="279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42" autoAdjust="0"/>
    <p:restoredTop sz="83455" autoAdjust="0"/>
  </p:normalViewPr>
  <p:slideViewPr>
    <p:cSldViewPr snapToGrid="0">
      <p:cViewPr varScale="1">
        <p:scale>
          <a:sx n="58" d="100"/>
          <a:sy n="58" d="100"/>
        </p:scale>
        <p:origin x="8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4F1EC-6BA4-4C44-A296-EC74A211176A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C9744-BF86-410A-91C6-07E9E171D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725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221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Hướng dẫn chơi game đào vàng: </a:t>
            </a:r>
            <a:r>
              <a:rPr lang="en-US"/>
              <a:t>HS chọn cục vàng mà mình thích, GV </a:t>
            </a:r>
            <a:r>
              <a:rPr lang="en-US" b="1"/>
              <a:t>nhấn vào cục vàng </a:t>
            </a:r>
            <a:r>
              <a:rPr lang="en-US"/>
              <a:t>đó sẽ dẫn đến slide có câu hỏi. HS trả lời, </a:t>
            </a:r>
            <a:r>
              <a:rPr lang="en-US" b="1"/>
              <a:t>GV nhấn </a:t>
            </a:r>
            <a:r>
              <a:rPr lang="vi-VN" b="1"/>
              <a:t>chuột để hiện đáp án</a:t>
            </a:r>
            <a:r>
              <a:rPr lang="vi-VN"/>
              <a:t>. </a:t>
            </a:r>
            <a:r>
              <a:rPr lang="vi-VN" b="1"/>
              <a:t>GV nhấn vào người đặt câu hỏi </a:t>
            </a:r>
            <a:r>
              <a:rPr lang="vi-VN"/>
              <a:t>ở slide có câu hỏi để quay về giao diện người đào vàng. Tiếp tục đến hết game.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638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Ưu tiên cách tính nhanh,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999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963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42163B-FD22-419C-BBA6-CB9777F35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477CF9-864C-4360-B99A-637B2D799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DC3595-65EF-4694-A8D4-9B34A1C3E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87FE9A-A440-41FF-BA7E-816A82B18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803C39-207C-4609-9ECB-2A51588E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38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7C65E3-8765-4D8E-9475-8D66587C2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914012E-2441-4F52-AA3E-EF00A0046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C4ADB6-73D2-41AE-982B-9195607D7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4EE861-9EFD-455A-88F2-3AB5CBE64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79D257-0D13-4700-877C-6D23F29D5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564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FCDCD38-6FE3-4B50-9B09-A098E175A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48D92F1-2B6D-4F03-9C7F-33C533D49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225F83-7BFD-41A9-AB96-77E8DC202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307F57-B31D-49B8-ABDA-690B139C6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C5696C-70BA-4E39-81C6-53BC097FB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517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ABA4B8-CEA6-4724-9068-9A6DBF440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FB3083-AB69-4F21-934C-14A88787A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29F189-3146-4164-87CE-0144BF6B7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A3F472-21CA-491B-B181-B6ADC3267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66058F-DC23-43FF-86B0-7C464650B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95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6CD300-B375-449D-82E1-EA0BA19FF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5E3CEEB-D602-4947-A0A0-E4D4CBDD5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7063B1-A6BC-45C4-99BD-8127A5AFC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2A91E5-AB00-4475-B860-79DEA23A4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88DE88-38DE-4A72-8060-1B5C5FAB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223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A4D8F8-DA83-45AD-A98D-40750A04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28205F-10DC-43AB-84CC-CC99B07A48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3FED303-BA22-4F56-8B26-0FFE1C47F0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D0A593-00D2-4ED1-82B7-8BD2211E1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29E633B-7823-4965-AC3A-75A494A9A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F2AD9BB-8E72-444C-BBDE-B42373576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539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E769E9-912E-43AC-BECA-BA18382A6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629964-83FF-4829-857D-E28D69C18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F14B2E5-6D29-433A-8906-4010AC274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CB1034F-04E1-409A-B469-F2A4F7AD08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01FAC3B-FDD0-44BF-8B23-2E2C418726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86C5A5E-9314-4CD7-864B-5F4FA4629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171DCCC-63FD-4B56-BFCA-F6E9757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C4C5626-C0F5-47CF-AE7C-DE1473EA8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344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D48E6D-E096-472E-BD07-3D5B1B8D0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6D4E129-EDEB-4C59-9744-8F2D8C310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0FCFE56-FC14-4043-827B-6C0767C77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DA473F6-3623-40C7-9E9A-4BC898A34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08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C3675DB-BE68-4E99-9EBA-D7787A7E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165565-CE15-47DB-B59E-00C53DD33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CFC10C-27CF-49D3-ABCC-894DFE72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543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1EAE70-7F1D-479D-8822-268C1FFFB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E34DB8-82DD-45F1-BF65-715D2FD07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19EDF2A-DE44-4336-AA05-51646B18B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38054ED-485F-40FD-B058-A389D7991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920485E-92B4-4395-8726-C7BDBDF8D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DED9AD4-CCBA-42C9-8708-6E66BEE8C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183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60D5FE-ADEE-40B8-ACE0-91C766AFC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9820831-13CF-45D4-B7D2-A503158FE4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CEBE428-21E6-4EB3-8340-040FD629E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5789585-FFEB-4D20-8A90-45C1D2C9A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018688-58A0-4816-B813-7612CFED6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DC2F646-191C-4DDD-9AD2-3EA65A8CB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05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5219197-7749-429E-8046-5C97A52FC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4588164-C801-483E-83F9-1CD0436F4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F9CB95-A4D0-4BC3-B9D6-F2F26624E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B0B072-7510-4736-8B2C-D29E9DB23C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DBE722-FB35-425B-BBDC-9A9DBF252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4088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slide" Target="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slide" Target="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slide" Target="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slide" Target="slid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slide" Target="slide14.xml"/><Relationship Id="rId3" Type="http://schemas.openxmlformats.org/officeDocument/2006/relationships/image" Target="../media/image12.jpeg"/><Relationship Id="rId7" Type="http://schemas.openxmlformats.org/officeDocument/2006/relationships/slide" Target="slide13.xml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slide" Target="slide11.xml"/><Relationship Id="rId5" Type="http://schemas.openxmlformats.org/officeDocument/2006/relationships/slide" Target="slide16.xml"/><Relationship Id="rId15" Type="http://schemas.openxmlformats.org/officeDocument/2006/relationships/slide" Target="slide15.xml"/><Relationship Id="rId10" Type="http://schemas.openxmlformats.org/officeDocument/2006/relationships/slide" Target="slide17.xml"/><Relationship Id="rId4" Type="http://schemas.openxmlformats.org/officeDocument/2006/relationships/image" Target="../media/image13.jpeg"/><Relationship Id="rId9" Type="http://schemas.openxmlformats.org/officeDocument/2006/relationships/slide" Target="slide12.xml"/><Relationship Id="rId14" Type="http://schemas.openxmlformats.org/officeDocument/2006/relationships/slide" Target="slide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microsoft.com/office/2007/relationships/hdphoto" Target="../media/hdphoto1.wdp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29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8.png"/><Relationship Id="rId7" Type="http://schemas.openxmlformats.org/officeDocument/2006/relationships/image" Target="../media/image3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10" Type="http://schemas.openxmlformats.org/officeDocument/2006/relationships/image" Target="../media/image33.png"/><Relationship Id="rId4" Type="http://schemas.openxmlformats.org/officeDocument/2006/relationships/image" Target="../media/image19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EB1BBD1-5A04-42C7-B7AB-2E9E9A3A2C1A}"/>
              </a:ext>
            </a:extLst>
          </p:cNvPr>
          <p:cNvSpPr/>
          <p:nvPr/>
        </p:nvSpPr>
        <p:spPr>
          <a:xfrm>
            <a:off x="-64124" y="-13351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5F52833C-1D66-4A11-9DFF-00AFB7148A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40832" cy="277509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84E45F8-EDA5-43FB-8525-148AF428F1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160" y="2048192"/>
            <a:ext cx="1390224" cy="226205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AE6986A-66C4-461B-8573-53BD2C1323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6150"/>
            <a:ext cx="12192000" cy="337185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471F5D6-0ED0-484F-9E49-B8B0F5674E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066" y="2851700"/>
            <a:ext cx="3028932" cy="384743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FF2F90E-9DEB-4BB0-B79C-E7B33D65355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70" y="4724732"/>
            <a:ext cx="2981054" cy="22382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044552A-8A3D-4021-BE22-B769CC857A0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122" y="3623684"/>
            <a:ext cx="8356955" cy="99753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0D2A1F7-4454-47A0-94D6-D7F0596F6110}"/>
              </a:ext>
            </a:extLst>
          </p:cNvPr>
          <p:cNvSpPr txBox="1"/>
          <p:nvPr/>
        </p:nvSpPr>
        <p:spPr>
          <a:xfrm>
            <a:off x="714894" y="1989697"/>
            <a:ext cx="13885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dirty="0" smtClean="0">
                <a:solidFill>
                  <a:srgbClr val="C0000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CHƯƠNG 2: PHÉP CỘNG PHÉP TRỪ QUA 10 TRONG PHẠM VI 20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5064" y="307970"/>
            <a:ext cx="96593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PHÒNG GIÁO DỤC VÀ ĐÀO TẠO QUẬN GÒ VẤP</a:t>
            </a:r>
          </a:p>
          <a:p>
            <a:pPr algn="ctr"/>
            <a:endParaRPr lang="en-US" sz="3200" b="1" dirty="0" smtClean="0"/>
          </a:p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MÔN TOÁN LỚP 2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84932" y="2700125"/>
            <a:ext cx="2793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BÀI 20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72929" y="4577520"/>
            <a:ext cx="1793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(TIẾT 1)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94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EB1BBD1-5A04-42C7-B7AB-2E9E9A3A2C1A}"/>
              </a:ext>
            </a:extLst>
          </p:cNvPr>
          <p:cNvSpPr/>
          <p:nvPr/>
        </p:nvSpPr>
        <p:spPr>
          <a:xfrm>
            <a:off x="-64124" y="-13351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5F52833C-1D66-4A11-9DFF-00AFB7148A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40832" cy="277509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84E45F8-EDA5-43FB-8525-148AF428F1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160" y="2048192"/>
            <a:ext cx="1390224" cy="226205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AE6986A-66C4-461B-8573-53BD2C1323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6150"/>
            <a:ext cx="12192000" cy="337185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471F5D6-0ED0-484F-9E49-B8B0F5674E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066" y="2851700"/>
            <a:ext cx="3028932" cy="384743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FF2F90E-9DEB-4BB0-B79C-E7B33D65355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70" y="4724732"/>
            <a:ext cx="2981054" cy="223821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4C9ED81-17BA-4A91-ABEB-0B5EDCD08A30}"/>
              </a:ext>
            </a:extLst>
          </p:cNvPr>
          <p:cNvGrpSpPr/>
          <p:nvPr/>
        </p:nvGrpSpPr>
        <p:grpSpPr>
          <a:xfrm>
            <a:off x="2258108" y="1704412"/>
            <a:ext cx="7911022" cy="3020320"/>
            <a:chOff x="2737510" y="1679418"/>
            <a:chExt cx="7911022" cy="3020320"/>
          </a:xfrm>
        </p:grpSpPr>
        <p:pic>
          <p:nvPicPr>
            <p:cNvPr id="5" name="Picture 4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9F2DD441-6CC7-45BB-A424-40E496A83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7510" y="1679418"/>
              <a:ext cx="7911022" cy="3020320"/>
            </a:xfrm>
            <a:prstGeom prst="rect">
              <a:avLst/>
            </a:prstGeom>
          </p:spPr>
        </p:pic>
        <p:pic>
          <p:nvPicPr>
            <p:cNvPr id="17" name="Picture 16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2DDA96D4-8396-4221-B6BF-0583DFCF45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62" t="70178" r="41527" b="19574"/>
            <a:stretch/>
          </p:blipFill>
          <p:spPr>
            <a:xfrm>
              <a:off x="5289753" y="3780691"/>
              <a:ext cx="206477" cy="3095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503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9A62D32-26F0-422C-AB6D-6E33034959EC}"/>
              </a:ext>
            </a:extLst>
          </p:cNvPr>
          <p:cNvSpPr txBox="1"/>
          <p:nvPr/>
        </p:nvSpPr>
        <p:spPr>
          <a:xfrm>
            <a:off x="3535680" y="499872"/>
            <a:ext cx="19127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 + 4 = ?</a:t>
            </a:r>
          </a:p>
        </p:txBody>
      </p:sp>
      <p:grpSp>
        <p:nvGrpSpPr>
          <p:cNvPr id="6" name="组合 1">
            <a:extLst>
              <a:ext uri="{FF2B5EF4-FFF2-40B4-BE49-F238E27FC236}">
                <a16:creationId xmlns:a16="http://schemas.microsoft.com/office/drawing/2014/main" id="{F61D2687-2861-44E0-89BA-D288B842640E}"/>
              </a:ext>
            </a:extLst>
          </p:cNvPr>
          <p:cNvGrpSpPr/>
          <p:nvPr/>
        </p:nvGrpSpPr>
        <p:grpSpPr>
          <a:xfrm>
            <a:off x="1230656" y="2707020"/>
            <a:ext cx="5851292" cy="1743632"/>
            <a:chOff x="1084352" y="2377836"/>
            <a:chExt cx="5851292" cy="1743632"/>
          </a:xfrm>
        </p:grpSpPr>
        <p:grpSp>
          <p:nvGrpSpPr>
            <p:cNvPr id="7" name="组合 18">
              <a:extLst>
                <a:ext uri="{FF2B5EF4-FFF2-40B4-BE49-F238E27FC236}">
                  <a16:creationId xmlns:a16="http://schemas.microsoft.com/office/drawing/2014/main" id="{24E97D17-9FEA-4CCC-903B-ACF9C0CBAEC4}"/>
                </a:ext>
              </a:extLst>
            </p:cNvPr>
            <p:cNvGrpSpPr/>
            <p:nvPr/>
          </p:nvGrpSpPr>
          <p:grpSpPr>
            <a:xfrm>
              <a:off x="1756975" y="2651946"/>
              <a:ext cx="5178669" cy="1213104"/>
              <a:chOff x="1001661" y="2898445"/>
              <a:chExt cx="5231989" cy="1530486"/>
            </a:xfrm>
          </p:grpSpPr>
          <p:sp>
            <p:nvSpPr>
              <p:cNvPr id="9" name="矩形: 圆角 19">
                <a:extLst>
                  <a:ext uri="{FF2B5EF4-FFF2-40B4-BE49-F238E27FC236}">
                    <a16:creationId xmlns:a16="http://schemas.microsoft.com/office/drawing/2014/main" id="{04CA8311-071D-4319-B57D-E41D5F29BE16}"/>
                  </a:ext>
                </a:extLst>
              </p:cNvPr>
              <p:cNvSpPr/>
              <p:nvPr/>
            </p:nvSpPr>
            <p:spPr>
              <a:xfrm>
                <a:off x="1001661" y="2898445"/>
                <a:ext cx="5231989" cy="1530486"/>
              </a:xfrm>
              <a:prstGeom prst="roundRect">
                <a:avLst/>
              </a:prstGeom>
              <a:solidFill>
                <a:srgbClr val="FFFFFF"/>
              </a:solidFill>
              <a:ln w="19050">
                <a:solidFill>
                  <a:srgbClr val="61C7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方正黑体简体" panose="03000509000000000000" pitchFamily="65" charset="-122"/>
                  <a:cs typeface="+mn-ea"/>
                  <a:sym typeface="+mn-lt"/>
                </a:endParaRPr>
              </a:p>
            </p:txBody>
          </p:sp>
          <p:sp>
            <p:nvSpPr>
              <p:cNvPr id="10" name="TextBox 2">
                <a:extLst>
                  <a:ext uri="{FF2B5EF4-FFF2-40B4-BE49-F238E27FC236}">
                    <a16:creationId xmlns:a16="http://schemas.microsoft.com/office/drawing/2014/main" id="{1E3368F6-3C9A-416A-A84D-C03A8572A71D}"/>
                  </a:ext>
                </a:extLst>
              </p:cNvPr>
              <p:cNvSpPr txBox="1"/>
              <p:nvPr/>
            </p:nvSpPr>
            <p:spPr>
              <a:xfrm>
                <a:off x="1937872" y="3463490"/>
                <a:ext cx="4172471" cy="607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2500"/>
                  </a:lnSpc>
                  <a:defRPr sz="1400" spc="3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南构钦雕汉古" panose="00020600040101010101" pitchFamily="18" charset="-122"/>
                    <a:ea typeface="南构钦雕汉古" panose="00020600040101010101" pitchFamily="18" charset="-122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1" i="0" u="none" strike="noStrike" kern="1200" cap="none" spc="30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南构钦雕汉古" panose="00020600040101010101" pitchFamily="18" charset="-122"/>
                    <a:cs typeface="Calibri" panose="020F0502020204030204" pitchFamily="34" charset="0"/>
                    <a:sym typeface="+mn-lt"/>
                  </a:rPr>
                  <a:t>9</a:t>
                </a:r>
                <a:r>
                  <a:rPr kumimoji="0" lang="zh-CN" altLang="en-US" sz="4400" b="1" i="0" u="none" strike="noStrike" kern="1200" cap="none" spc="30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南构钦雕汉古" panose="00020600040101010101" pitchFamily="18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kumimoji="0" lang="en-US" altLang="zh-CN" sz="4400" b="1" i="0" u="none" strike="noStrike" kern="1200" cap="none" spc="30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南构钦雕汉古" panose="00020600040101010101" pitchFamily="18" charset="-122"/>
                    <a:cs typeface="Calibri" panose="020F0502020204030204" pitchFamily="34" charset="0"/>
                    <a:sym typeface="+mn-lt"/>
                  </a:rPr>
                  <a:t>+</a:t>
                </a:r>
                <a:r>
                  <a:rPr kumimoji="0" lang="zh-CN" altLang="en-US" sz="4400" b="1" i="0" u="none" strike="noStrike" kern="1200" cap="none" spc="30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南构钦雕汉古" panose="00020600040101010101" pitchFamily="18" charset="-122"/>
                    <a:cs typeface="Calibri" panose="020F0502020204030204" pitchFamily="34" charset="0"/>
                    <a:sym typeface="+mn-lt"/>
                  </a:rPr>
                  <a:t> </a:t>
                </a:r>
                <a:r>
                  <a:rPr kumimoji="0" lang="en-US" altLang="zh-CN" sz="4400" b="1" i="0" u="none" strike="noStrike" kern="1200" cap="none" spc="30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南构钦雕汉古" panose="00020600040101010101" pitchFamily="18" charset="-122"/>
                    <a:cs typeface="Calibri" panose="020F0502020204030204" pitchFamily="34" charset="0"/>
                    <a:sym typeface="+mn-lt"/>
                  </a:rPr>
                  <a:t>4 = 13</a:t>
                </a:r>
                <a:endParaRPr kumimoji="0" lang="zh-CN" altLang="en-US" sz="4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南构钦雕汉古" panose="00020600040101010101" pitchFamily="18" charset="-122"/>
                  <a:cs typeface="Calibri" panose="020F0502020204030204" pitchFamily="34" charset="0"/>
                  <a:sym typeface="+mn-lt"/>
                </a:endParaRPr>
              </a:p>
            </p:txBody>
          </p:sp>
        </p:grpSp>
        <p:pic>
          <p:nvPicPr>
            <p:cNvPr id="8" name="图片 2">
              <a:extLst>
                <a:ext uri="{FF2B5EF4-FFF2-40B4-BE49-F238E27FC236}">
                  <a16:creationId xmlns:a16="http://schemas.microsoft.com/office/drawing/2014/main" id="{54F11203-B548-49AD-A378-710F15EBC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352" y="2377836"/>
              <a:ext cx="1477244" cy="1743632"/>
            </a:xfrm>
            <a:prstGeom prst="rect">
              <a:avLst/>
            </a:prstGeom>
          </p:spPr>
        </p:pic>
      </p:grpSp>
      <p:pic>
        <p:nvPicPr>
          <p:cNvPr id="12" name="Picture 11" descr="A picture containing chart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15C99584-BB4D-4684-9553-BDD8E85D672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09"/>
          <a:stretch/>
        </p:blipFill>
        <p:spPr>
          <a:xfrm>
            <a:off x="8461248" y="0"/>
            <a:ext cx="37280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04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9A62D32-26F0-422C-AB6D-6E33034959EC}"/>
              </a:ext>
            </a:extLst>
          </p:cNvPr>
          <p:cNvSpPr txBox="1"/>
          <p:nvPr/>
        </p:nvSpPr>
        <p:spPr>
          <a:xfrm>
            <a:off x="3535680" y="499872"/>
            <a:ext cx="19127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 + 9 = ?</a:t>
            </a:r>
          </a:p>
        </p:txBody>
      </p:sp>
      <p:grpSp>
        <p:nvGrpSpPr>
          <p:cNvPr id="6" name="组合 1">
            <a:extLst>
              <a:ext uri="{FF2B5EF4-FFF2-40B4-BE49-F238E27FC236}">
                <a16:creationId xmlns:a16="http://schemas.microsoft.com/office/drawing/2014/main" id="{F61D2687-2861-44E0-89BA-D288B842640E}"/>
              </a:ext>
            </a:extLst>
          </p:cNvPr>
          <p:cNvGrpSpPr/>
          <p:nvPr/>
        </p:nvGrpSpPr>
        <p:grpSpPr>
          <a:xfrm>
            <a:off x="1230656" y="2707020"/>
            <a:ext cx="5851292" cy="1743632"/>
            <a:chOff x="1084352" y="2377836"/>
            <a:chExt cx="5851292" cy="1743632"/>
          </a:xfrm>
        </p:grpSpPr>
        <p:grpSp>
          <p:nvGrpSpPr>
            <p:cNvPr id="7" name="组合 18">
              <a:extLst>
                <a:ext uri="{FF2B5EF4-FFF2-40B4-BE49-F238E27FC236}">
                  <a16:creationId xmlns:a16="http://schemas.microsoft.com/office/drawing/2014/main" id="{24E97D17-9FEA-4CCC-903B-ACF9C0CBAEC4}"/>
                </a:ext>
              </a:extLst>
            </p:cNvPr>
            <p:cNvGrpSpPr/>
            <p:nvPr/>
          </p:nvGrpSpPr>
          <p:grpSpPr>
            <a:xfrm>
              <a:off x="1756975" y="2651946"/>
              <a:ext cx="5178669" cy="1213104"/>
              <a:chOff x="1001661" y="2898445"/>
              <a:chExt cx="5231989" cy="1530486"/>
            </a:xfrm>
          </p:grpSpPr>
          <p:sp>
            <p:nvSpPr>
              <p:cNvPr id="9" name="矩形: 圆角 19">
                <a:extLst>
                  <a:ext uri="{FF2B5EF4-FFF2-40B4-BE49-F238E27FC236}">
                    <a16:creationId xmlns:a16="http://schemas.microsoft.com/office/drawing/2014/main" id="{04CA8311-071D-4319-B57D-E41D5F29BE16}"/>
                  </a:ext>
                </a:extLst>
              </p:cNvPr>
              <p:cNvSpPr/>
              <p:nvPr/>
            </p:nvSpPr>
            <p:spPr>
              <a:xfrm>
                <a:off x="1001661" y="2898445"/>
                <a:ext cx="5231989" cy="1530486"/>
              </a:xfrm>
              <a:prstGeom prst="roundRect">
                <a:avLst/>
              </a:prstGeom>
              <a:solidFill>
                <a:srgbClr val="FFFFFF"/>
              </a:solidFill>
              <a:ln w="19050">
                <a:solidFill>
                  <a:srgbClr val="61C7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方正黑体简体" panose="03000509000000000000" pitchFamily="65" charset="-122"/>
                  <a:cs typeface="+mn-ea"/>
                  <a:sym typeface="+mn-lt"/>
                </a:endParaRPr>
              </a:p>
            </p:txBody>
          </p:sp>
          <p:sp>
            <p:nvSpPr>
              <p:cNvPr id="10" name="TextBox 2">
                <a:extLst>
                  <a:ext uri="{FF2B5EF4-FFF2-40B4-BE49-F238E27FC236}">
                    <a16:creationId xmlns:a16="http://schemas.microsoft.com/office/drawing/2014/main" id="{1E3368F6-3C9A-416A-A84D-C03A8572A71D}"/>
                  </a:ext>
                </a:extLst>
              </p:cNvPr>
              <p:cNvSpPr txBox="1"/>
              <p:nvPr/>
            </p:nvSpPr>
            <p:spPr>
              <a:xfrm>
                <a:off x="1937872" y="3463490"/>
                <a:ext cx="4172471" cy="607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2500"/>
                  </a:lnSpc>
                  <a:defRPr sz="1400" spc="3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南构钦雕汉古" panose="00020600040101010101" pitchFamily="18" charset="-122"/>
                    <a:ea typeface="南构钦雕汉古" panose="00020600040101010101" pitchFamily="18" charset="-122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1" i="0" u="none" strike="noStrike" kern="1200" cap="none" spc="30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南构钦雕汉古" panose="00020600040101010101" pitchFamily="18" charset="-122"/>
                    <a:cs typeface="Calibri" panose="020F0502020204030204" pitchFamily="34" charset="0"/>
                    <a:sym typeface="+mn-lt"/>
                  </a:rPr>
                  <a:t>2 + 9 = 11</a:t>
                </a:r>
                <a:endParaRPr kumimoji="0" lang="zh-CN" altLang="en-US" sz="4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南构钦雕汉古" panose="00020600040101010101" pitchFamily="18" charset="-122"/>
                  <a:cs typeface="Calibri" panose="020F0502020204030204" pitchFamily="34" charset="0"/>
                  <a:sym typeface="+mn-lt"/>
                </a:endParaRPr>
              </a:p>
            </p:txBody>
          </p:sp>
        </p:grpSp>
        <p:pic>
          <p:nvPicPr>
            <p:cNvPr id="8" name="图片 2">
              <a:extLst>
                <a:ext uri="{FF2B5EF4-FFF2-40B4-BE49-F238E27FC236}">
                  <a16:creationId xmlns:a16="http://schemas.microsoft.com/office/drawing/2014/main" id="{54F11203-B548-49AD-A378-710F15EBC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352" y="2377836"/>
              <a:ext cx="1477244" cy="1743632"/>
            </a:xfrm>
            <a:prstGeom prst="rect">
              <a:avLst/>
            </a:prstGeom>
          </p:spPr>
        </p:pic>
      </p:grpSp>
      <p:pic>
        <p:nvPicPr>
          <p:cNvPr id="11" name="Picture 10" descr="A picture containing chart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15C99584-BB4D-4684-9553-BDD8E85D672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09"/>
          <a:stretch/>
        </p:blipFill>
        <p:spPr>
          <a:xfrm>
            <a:off x="8461248" y="0"/>
            <a:ext cx="37280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84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9A62D32-26F0-422C-AB6D-6E33034959EC}"/>
              </a:ext>
            </a:extLst>
          </p:cNvPr>
          <p:cNvSpPr txBox="1"/>
          <p:nvPr/>
        </p:nvSpPr>
        <p:spPr>
          <a:xfrm>
            <a:off x="3535680" y="499872"/>
            <a:ext cx="19127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 + 5 = ?</a:t>
            </a:r>
          </a:p>
        </p:txBody>
      </p:sp>
      <p:grpSp>
        <p:nvGrpSpPr>
          <p:cNvPr id="6" name="组合 1">
            <a:extLst>
              <a:ext uri="{FF2B5EF4-FFF2-40B4-BE49-F238E27FC236}">
                <a16:creationId xmlns:a16="http://schemas.microsoft.com/office/drawing/2014/main" id="{F61D2687-2861-44E0-89BA-D288B842640E}"/>
              </a:ext>
            </a:extLst>
          </p:cNvPr>
          <p:cNvGrpSpPr/>
          <p:nvPr/>
        </p:nvGrpSpPr>
        <p:grpSpPr>
          <a:xfrm>
            <a:off x="1230656" y="2707020"/>
            <a:ext cx="5851292" cy="1743632"/>
            <a:chOff x="1084352" y="2377836"/>
            <a:chExt cx="5851292" cy="1743632"/>
          </a:xfrm>
        </p:grpSpPr>
        <p:grpSp>
          <p:nvGrpSpPr>
            <p:cNvPr id="7" name="组合 18">
              <a:extLst>
                <a:ext uri="{FF2B5EF4-FFF2-40B4-BE49-F238E27FC236}">
                  <a16:creationId xmlns:a16="http://schemas.microsoft.com/office/drawing/2014/main" id="{24E97D17-9FEA-4CCC-903B-ACF9C0CBAEC4}"/>
                </a:ext>
              </a:extLst>
            </p:cNvPr>
            <p:cNvGrpSpPr/>
            <p:nvPr/>
          </p:nvGrpSpPr>
          <p:grpSpPr>
            <a:xfrm>
              <a:off x="1756975" y="2651946"/>
              <a:ext cx="5178669" cy="1213104"/>
              <a:chOff x="1001661" y="2898445"/>
              <a:chExt cx="5231989" cy="1530486"/>
            </a:xfrm>
          </p:grpSpPr>
          <p:sp>
            <p:nvSpPr>
              <p:cNvPr id="9" name="矩形: 圆角 19">
                <a:extLst>
                  <a:ext uri="{FF2B5EF4-FFF2-40B4-BE49-F238E27FC236}">
                    <a16:creationId xmlns:a16="http://schemas.microsoft.com/office/drawing/2014/main" id="{04CA8311-071D-4319-B57D-E41D5F29BE16}"/>
                  </a:ext>
                </a:extLst>
              </p:cNvPr>
              <p:cNvSpPr/>
              <p:nvPr/>
            </p:nvSpPr>
            <p:spPr>
              <a:xfrm>
                <a:off x="1001661" y="2898445"/>
                <a:ext cx="5231989" cy="1530486"/>
              </a:xfrm>
              <a:prstGeom prst="roundRect">
                <a:avLst/>
              </a:prstGeom>
              <a:solidFill>
                <a:srgbClr val="FFFFFF"/>
              </a:solidFill>
              <a:ln w="19050">
                <a:solidFill>
                  <a:srgbClr val="61C7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方正黑体简体" panose="03000509000000000000" pitchFamily="65" charset="-122"/>
                  <a:cs typeface="+mn-ea"/>
                  <a:sym typeface="+mn-lt"/>
                </a:endParaRPr>
              </a:p>
            </p:txBody>
          </p:sp>
          <p:sp>
            <p:nvSpPr>
              <p:cNvPr id="10" name="TextBox 2">
                <a:extLst>
                  <a:ext uri="{FF2B5EF4-FFF2-40B4-BE49-F238E27FC236}">
                    <a16:creationId xmlns:a16="http://schemas.microsoft.com/office/drawing/2014/main" id="{1E3368F6-3C9A-416A-A84D-C03A8572A71D}"/>
                  </a:ext>
                </a:extLst>
              </p:cNvPr>
              <p:cNvSpPr txBox="1"/>
              <p:nvPr/>
            </p:nvSpPr>
            <p:spPr>
              <a:xfrm>
                <a:off x="1937872" y="3463490"/>
                <a:ext cx="4172471" cy="607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2500"/>
                  </a:lnSpc>
                  <a:defRPr sz="1400" spc="3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南构钦雕汉古" panose="00020600040101010101" pitchFamily="18" charset="-122"/>
                    <a:ea typeface="南构钦雕汉古" panose="00020600040101010101" pitchFamily="18" charset="-122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1" i="0" u="none" strike="noStrike" kern="1200" cap="none" spc="30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南构钦雕汉古" panose="00020600040101010101" pitchFamily="18" charset="-122"/>
                    <a:cs typeface="Calibri" panose="020F0502020204030204" pitchFamily="34" charset="0"/>
                    <a:sym typeface="+mn-lt"/>
                  </a:rPr>
                  <a:t>7 + 5 = 12</a:t>
                </a:r>
                <a:endParaRPr kumimoji="0" lang="zh-CN" altLang="en-US" sz="4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南构钦雕汉古" panose="00020600040101010101" pitchFamily="18" charset="-122"/>
                  <a:cs typeface="Calibri" panose="020F0502020204030204" pitchFamily="34" charset="0"/>
                  <a:sym typeface="+mn-lt"/>
                </a:endParaRPr>
              </a:p>
            </p:txBody>
          </p:sp>
        </p:grpSp>
        <p:pic>
          <p:nvPicPr>
            <p:cNvPr id="8" name="图片 2">
              <a:extLst>
                <a:ext uri="{FF2B5EF4-FFF2-40B4-BE49-F238E27FC236}">
                  <a16:creationId xmlns:a16="http://schemas.microsoft.com/office/drawing/2014/main" id="{54F11203-B548-49AD-A378-710F15EBC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352" y="2377836"/>
              <a:ext cx="1477244" cy="1743632"/>
            </a:xfrm>
            <a:prstGeom prst="rect">
              <a:avLst/>
            </a:prstGeom>
          </p:spPr>
        </p:pic>
      </p:grpSp>
      <p:pic>
        <p:nvPicPr>
          <p:cNvPr id="11" name="Picture 10" descr="A picture containing chart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15C99584-BB4D-4684-9553-BDD8E85D672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09"/>
          <a:stretch/>
        </p:blipFill>
        <p:spPr>
          <a:xfrm>
            <a:off x="8461248" y="0"/>
            <a:ext cx="37280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40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9A62D32-26F0-422C-AB6D-6E33034959EC}"/>
              </a:ext>
            </a:extLst>
          </p:cNvPr>
          <p:cNvSpPr txBox="1"/>
          <p:nvPr/>
        </p:nvSpPr>
        <p:spPr>
          <a:xfrm>
            <a:off x="3535680" y="499872"/>
            <a:ext cx="19127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 + 9 = ?</a:t>
            </a:r>
          </a:p>
        </p:txBody>
      </p:sp>
      <p:grpSp>
        <p:nvGrpSpPr>
          <p:cNvPr id="6" name="组合 1">
            <a:extLst>
              <a:ext uri="{FF2B5EF4-FFF2-40B4-BE49-F238E27FC236}">
                <a16:creationId xmlns:a16="http://schemas.microsoft.com/office/drawing/2014/main" id="{F61D2687-2861-44E0-89BA-D288B842640E}"/>
              </a:ext>
            </a:extLst>
          </p:cNvPr>
          <p:cNvGrpSpPr/>
          <p:nvPr/>
        </p:nvGrpSpPr>
        <p:grpSpPr>
          <a:xfrm>
            <a:off x="1230656" y="2707020"/>
            <a:ext cx="5851292" cy="1743632"/>
            <a:chOff x="1084352" y="2377836"/>
            <a:chExt cx="5851292" cy="1743632"/>
          </a:xfrm>
        </p:grpSpPr>
        <p:grpSp>
          <p:nvGrpSpPr>
            <p:cNvPr id="7" name="组合 18">
              <a:extLst>
                <a:ext uri="{FF2B5EF4-FFF2-40B4-BE49-F238E27FC236}">
                  <a16:creationId xmlns:a16="http://schemas.microsoft.com/office/drawing/2014/main" id="{24E97D17-9FEA-4CCC-903B-ACF9C0CBAEC4}"/>
                </a:ext>
              </a:extLst>
            </p:cNvPr>
            <p:cNvGrpSpPr/>
            <p:nvPr/>
          </p:nvGrpSpPr>
          <p:grpSpPr>
            <a:xfrm>
              <a:off x="1756975" y="2651946"/>
              <a:ext cx="5178669" cy="1213104"/>
              <a:chOff x="1001661" y="2898445"/>
              <a:chExt cx="5231989" cy="1530486"/>
            </a:xfrm>
          </p:grpSpPr>
          <p:sp>
            <p:nvSpPr>
              <p:cNvPr id="9" name="矩形: 圆角 19">
                <a:extLst>
                  <a:ext uri="{FF2B5EF4-FFF2-40B4-BE49-F238E27FC236}">
                    <a16:creationId xmlns:a16="http://schemas.microsoft.com/office/drawing/2014/main" id="{04CA8311-071D-4319-B57D-E41D5F29BE16}"/>
                  </a:ext>
                </a:extLst>
              </p:cNvPr>
              <p:cNvSpPr/>
              <p:nvPr/>
            </p:nvSpPr>
            <p:spPr>
              <a:xfrm>
                <a:off x="1001661" y="2898445"/>
                <a:ext cx="5231989" cy="1530486"/>
              </a:xfrm>
              <a:prstGeom prst="roundRect">
                <a:avLst/>
              </a:prstGeom>
              <a:solidFill>
                <a:srgbClr val="FFFFFF"/>
              </a:solidFill>
              <a:ln w="19050">
                <a:solidFill>
                  <a:srgbClr val="61C7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方正黑体简体" panose="03000509000000000000" pitchFamily="65" charset="-122"/>
                  <a:cs typeface="+mn-ea"/>
                  <a:sym typeface="+mn-lt"/>
                </a:endParaRPr>
              </a:p>
            </p:txBody>
          </p:sp>
          <p:sp>
            <p:nvSpPr>
              <p:cNvPr id="10" name="TextBox 2">
                <a:extLst>
                  <a:ext uri="{FF2B5EF4-FFF2-40B4-BE49-F238E27FC236}">
                    <a16:creationId xmlns:a16="http://schemas.microsoft.com/office/drawing/2014/main" id="{1E3368F6-3C9A-416A-A84D-C03A8572A71D}"/>
                  </a:ext>
                </a:extLst>
              </p:cNvPr>
              <p:cNvSpPr txBox="1"/>
              <p:nvPr/>
            </p:nvSpPr>
            <p:spPr>
              <a:xfrm>
                <a:off x="1937872" y="3463490"/>
                <a:ext cx="4172471" cy="607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2500"/>
                  </a:lnSpc>
                  <a:defRPr sz="1400" spc="3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南构钦雕汉古" panose="00020600040101010101" pitchFamily="18" charset="-122"/>
                    <a:ea typeface="南构钦雕汉古" panose="00020600040101010101" pitchFamily="18" charset="-122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1" i="0" u="none" strike="noStrike" kern="1200" cap="none" spc="30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南构钦雕汉古" panose="00020600040101010101" pitchFamily="18" charset="-122"/>
                    <a:cs typeface="Calibri" panose="020F0502020204030204" pitchFamily="34" charset="0"/>
                    <a:sym typeface="+mn-lt"/>
                  </a:rPr>
                  <a:t>8 + 9 = 17</a:t>
                </a:r>
                <a:endParaRPr kumimoji="0" lang="zh-CN" altLang="en-US" sz="4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南构钦雕汉古" panose="00020600040101010101" pitchFamily="18" charset="-122"/>
                  <a:cs typeface="Calibri" panose="020F0502020204030204" pitchFamily="34" charset="0"/>
                  <a:sym typeface="+mn-lt"/>
                </a:endParaRPr>
              </a:p>
            </p:txBody>
          </p:sp>
        </p:grpSp>
        <p:pic>
          <p:nvPicPr>
            <p:cNvPr id="8" name="图片 2">
              <a:extLst>
                <a:ext uri="{FF2B5EF4-FFF2-40B4-BE49-F238E27FC236}">
                  <a16:creationId xmlns:a16="http://schemas.microsoft.com/office/drawing/2014/main" id="{54F11203-B548-49AD-A378-710F15EBC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352" y="2377836"/>
              <a:ext cx="1477244" cy="1743632"/>
            </a:xfrm>
            <a:prstGeom prst="rect">
              <a:avLst/>
            </a:prstGeom>
          </p:spPr>
        </p:pic>
      </p:grpSp>
      <p:pic>
        <p:nvPicPr>
          <p:cNvPr id="11" name="Picture 10" descr="A picture containing chart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15C99584-BB4D-4684-9553-BDD8E85D672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09"/>
          <a:stretch/>
        </p:blipFill>
        <p:spPr>
          <a:xfrm>
            <a:off x="8461248" y="0"/>
            <a:ext cx="37280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61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9A62D32-26F0-422C-AB6D-6E33034959EC}"/>
              </a:ext>
            </a:extLst>
          </p:cNvPr>
          <p:cNvSpPr txBox="1"/>
          <p:nvPr/>
        </p:nvSpPr>
        <p:spPr>
          <a:xfrm>
            <a:off x="3535680" y="499872"/>
            <a:ext cx="19127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 + 6 = ?</a:t>
            </a:r>
          </a:p>
        </p:txBody>
      </p:sp>
      <p:grpSp>
        <p:nvGrpSpPr>
          <p:cNvPr id="6" name="组合 1">
            <a:extLst>
              <a:ext uri="{FF2B5EF4-FFF2-40B4-BE49-F238E27FC236}">
                <a16:creationId xmlns:a16="http://schemas.microsoft.com/office/drawing/2014/main" id="{F61D2687-2861-44E0-89BA-D288B842640E}"/>
              </a:ext>
            </a:extLst>
          </p:cNvPr>
          <p:cNvGrpSpPr/>
          <p:nvPr/>
        </p:nvGrpSpPr>
        <p:grpSpPr>
          <a:xfrm>
            <a:off x="1230656" y="2707020"/>
            <a:ext cx="5851292" cy="1743632"/>
            <a:chOff x="1084352" y="2377836"/>
            <a:chExt cx="5851292" cy="1743632"/>
          </a:xfrm>
        </p:grpSpPr>
        <p:grpSp>
          <p:nvGrpSpPr>
            <p:cNvPr id="7" name="组合 18">
              <a:extLst>
                <a:ext uri="{FF2B5EF4-FFF2-40B4-BE49-F238E27FC236}">
                  <a16:creationId xmlns:a16="http://schemas.microsoft.com/office/drawing/2014/main" id="{24E97D17-9FEA-4CCC-903B-ACF9C0CBAEC4}"/>
                </a:ext>
              </a:extLst>
            </p:cNvPr>
            <p:cNvGrpSpPr/>
            <p:nvPr/>
          </p:nvGrpSpPr>
          <p:grpSpPr>
            <a:xfrm>
              <a:off x="1756975" y="2651946"/>
              <a:ext cx="5178669" cy="1213104"/>
              <a:chOff x="1001661" y="2898445"/>
              <a:chExt cx="5231989" cy="1530486"/>
            </a:xfrm>
          </p:grpSpPr>
          <p:sp>
            <p:nvSpPr>
              <p:cNvPr id="9" name="矩形: 圆角 19">
                <a:extLst>
                  <a:ext uri="{FF2B5EF4-FFF2-40B4-BE49-F238E27FC236}">
                    <a16:creationId xmlns:a16="http://schemas.microsoft.com/office/drawing/2014/main" id="{04CA8311-071D-4319-B57D-E41D5F29BE16}"/>
                  </a:ext>
                </a:extLst>
              </p:cNvPr>
              <p:cNvSpPr/>
              <p:nvPr/>
            </p:nvSpPr>
            <p:spPr>
              <a:xfrm>
                <a:off x="1001661" y="2898445"/>
                <a:ext cx="5231989" cy="1530486"/>
              </a:xfrm>
              <a:prstGeom prst="roundRect">
                <a:avLst/>
              </a:prstGeom>
              <a:solidFill>
                <a:srgbClr val="FFFFFF"/>
              </a:solidFill>
              <a:ln w="19050">
                <a:solidFill>
                  <a:srgbClr val="61C7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方正黑体简体" panose="03000509000000000000" pitchFamily="65" charset="-122"/>
                  <a:cs typeface="+mn-ea"/>
                  <a:sym typeface="+mn-lt"/>
                </a:endParaRPr>
              </a:p>
            </p:txBody>
          </p:sp>
          <p:sp>
            <p:nvSpPr>
              <p:cNvPr id="10" name="TextBox 2">
                <a:extLst>
                  <a:ext uri="{FF2B5EF4-FFF2-40B4-BE49-F238E27FC236}">
                    <a16:creationId xmlns:a16="http://schemas.microsoft.com/office/drawing/2014/main" id="{1E3368F6-3C9A-416A-A84D-C03A8572A71D}"/>
                  </a:ext>
                </a:extLst>
              </p:cNvPr>
              <p:cNvSpPr txBox="1"/>
              <p:nvPr/>
            </p:nvSpPr>
            <p:spPr>
              <a:xfrm>
                <a:off x="1937872" y="3463490"/>
                <a:ext cx="4172471" cy="607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2500"/>
                  </a:lnSpc>
                  <a:defRPr sz="1400" spc="3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南构钦雕汉古" panose="00020600040101010101" pitchFamily="18" charset="-122"/>
                    <a:ea typeface="南构钦雕汉古" panose="00020600040101010101" pitchFamily="18" charset="-122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1" i="0" u="none" strike="noStrike" kern="1200" cap="none" spc="30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南构钦雕汉古" panose="00020600040101010101" pitchFamily="18" charset="-122"/>
                    <a:cs typeface="Calibri" panose="020F0502020204030204" pitchFamily="34" charset="0"/>
                    <a:sym typeface="+mn-lt"/>
                  </a:rPr>
                  <a:t>5 + 6 = 11</a:t>
                </a:r>
                <a:endParaRPr kumimoji="0" lang="zh-CN" altLang="en-US" sz="4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南构钦雕汉古" panose="00020600040101010101" pitchFamily="18" charset="-122"/>
                  <a:cs typeface="Calibri" panose="020F0502020204030204" pitchFamily="34" charset="0"/>
                  <a:sym typeface="+mn-lt"/>
                </a:endParaRPr>
              </a:p>
            </p:txBody>
          </p:sp>
        </p:grpSp>
        <p:pic>
          <p:nvPicPr>
            <p:cNvPr id="8" name="图片 2">
              <a:extLst>
                <a:ext uri="{FF2B5EF4-FFF2-40B4-BE49-F238E27FC236}">
                  <a16:creationId xmlns:a16="http://schemas.microsoft.com/office/drawing/2014/main" id="{54F11203-B548-49AD-A378-710F15EBC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352" y="2377836"/>
              <a:ext cx="1477244" cy="1743632"/>
            </a:xfrm>
            <a:prstGeom prst="rect">
              <a:avLst/>
            </a:prstGeom>
          </p:spPr>
        </p:pic>
      </p:grpSp>
      <p:pic>
        <p:nvPicPr>
          <p:cNvPr id="11" name="Picture 10" descr="A picture containing chart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15C99584-BB4D-4684-9553-BDD8E85D672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09"/>
          <a:stretch/>
        </p:blipFill>
        <p:spPr>
          <a:xfrm>
            <a:off x="8461248" y="0"/>
            <a:ext cx="37280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62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9A62D32-26F0-422C-AB6D-6E33034959EC}"/>
              </a:ext>
            </a:extLst>
          </p:cNvPr>
          <p:cNvSpPr txBox="1"/>
          <p:nvPr/>
        </p:nvSpPr>
        <p:spPr>
          <a:xfrm>
            <a:off x="3535680" y="499872"/>
            <a:ext cx="19127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 + 7 = ?</a:t>
            </a:r>
          </a:p>
        </p:txBody>
      </p:sp>
      <p:grpSp>
        <p:nvGrpSpPr>
          <p:cNvPr id="6" name="组合 1">
            <a:extLst>
              <a:ext uri="{FF2B5EF4-FFF2-40B4-BE49-F238E27FC236}">
                <a16:creationId xmlns:a16="http://schemas.microsoft.com/office/drawing/2014/main" id="{F61D2687-2861-44E0-89BA-D288B842640E}"/>
              </a:ext>
            </a:extLst>
          </p:cNvPr>
          <p:cNvGrpSpPr/>
          <p:nvPr/>
        </p:nvGrpSpPr>
        <p:grpSpPr>
          <a:xfrm>
            <a:off x="1230656" y="2707020"/>
            <a:ext cx="5851292" cy="1743632"/>
            <a:chOff x="1084352" y="2377836"/>
            <a:chExt cx="5851292" cy="1743632"/>
          </a:xfrm>
        </p:grpSpPr>
        <p:grpSp>
          <p:nvGrpSpPr>
            <p:cNvPr id="7" name="组合 18">
              <a:extLst>
                <a:ext uri="{FF2B5EF4-FFF2-40B4-BE49-F238E27FC236}">
                  <a16:creationId xmlns:a16="http://schemas.microsoft.com/office/drawing/2014/main" id="{24E97D17-9FEA-4CCC-903B-ACF9C0CBAEC4}"/>
                </a:ext>
              </a:extLst>
            </p:cNvPr>
            <p:cNvGrpSpPr/>
            <p:nvPr/>
          </p:nvGrpSpPr>
          <p:grpSpPr>
            <a:xfrm>
              <a:off x="1756975" y="2651946"/>
              <a:ext cx="5178669" cy="1213104"/>
              <a:chOff x="1001661" y="2898445"/>
              <a:chExt cx="5231989" cy="1530486"/>
            </a:xfrm>
          </p:grpSpPr>
          <p:sp>
            <p:nvSpPr>
              <p:cNvPr id="9" name="矩形: 圆角 19">
                <a:extLst>
                  <a:ext uri="{FF2B5EF4-FFF2-40B4-BE49-F238E27FC236}">
                    <a16:creationId xmlns:a16="http://schemas.microsoft.com/office/drawing/2014/main" id="{04CA8311-071D-4319-B57D-E41D5F29BE16}"/>
                  </a:ext>
                </a:extLst>
              </p:cNvPr>
              <p:cNvSpPr/>
              <p:nvPr/>
            </p:nvSpPr>
            <p:spPr>
              <a:xfrm>
                <a:off x="1001661" y="2898445"/>
                <a:ext cx="5231989" cy="1530486"/>
              </a:xfrm>
              <a:prstGeom prst="roundRect">
                <a:avLst/>
              </a:prstGeom>
              <a:solidFill>
                <a:srgbClr val="FFFFFF"/>
              </a:solidFill>
              <a:ln w="19050">
                <a:solidFill>
                  <a:srgbClr val="61C7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方正黑体简体" panose="03000509000000000000" pitchFamily="65" charset="-122"/>
                  <a:cs typeface="+mn-ea"/>
                  <a:sym typeface="+mn-lt"/>
                </a:endParaRPr>
              </a:p>
            </p:txBody>
          </p:sp>
          <p:sp>
            <p:nvSpPr>
              <p:cNvPr id="10" name="TextBox 2">
                <a:extLst>
                  <a:ext uri="{FF2B5EF4-FFF2-40B4-BE49-F238E27FC236}">
                    <a16:creationId xmlns:a16="http://schemas.microsoft.com/office/drawing/2014/main" id="{1E3368F6-3C9A-416A-A84D-C03A8572A71D}"/>
                  </a:ext>
                </a:extLst>
              </p:cNvPr>
              <p:cNvSpPr txBox="1"/>
              <p:nvPr/>
            </p:nvSpPr>
            <p:spPr>
              <a:xfrm>
                <a:off x="1937872" y="3463490"/>
                <a:ext cx="4172471" cy="607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2500"/>
                  </a:lnSpc>
                  <a:defRPr sz="1400" spc="3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南构钦雕汉古" panose="00020600040101010101" pitchFamily="18" charset="-122"/>
                    <a:ea typeface="南构钦雕汉古" panose="00020600040101010101" pitchFamily="18" charset="-122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1" i="0" u="none" strike="noStrike" kern="1200" cap="none" spc="30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南构钦雕汉古" panose="00020600040101010101" pitchFamily="18" charset="-122"/>
                    <a:cs typeface="Calibri" panose="020F0502020204030204" pitchFamily="34" charset="0"/>
                    <a:sym typeface="+mn-lt"/>
                  </a:rPr>
                  <a:t>4 + 7 = 11</a:t>
                </a:r>
                <a:endParaRPr kumimoji="0" lang="zh-CN" altLang="en-US" sz="4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南构钦雕汉古" panose="00020600040101010101" pitchFamily="18" charset="-122"/>
                  <a:cs typeface="Calibri" panose="020F0502020204030204" pitchFamily="34" charset="0"/>
                  <a:sym typeface="+mn-lt"/>
                </a:endParaRPr>
              </a:p>
            </p:txBody>
          </p:sp>
        </p:grpSp>
        <p:pic>
          <p:nvPicPr>
            <p:cNvPr id="8" name="图片 2">
              <a:extLst>
                <a:ext uri="{FF2B5EF4-FFF2-40B4-BE49-F238E27FC236}">
                  <a16:creationId xmlns:a16="http://schemas.microsoft.com/office/drawing/2014/main" id="{54F11203-B548-49AD-A378-710F15EBC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352" y="2377836"/>
              <a:ext cx="1477244" cy="1743632"/>
            </a:xfrm>
            <a:prstGeom prst="rect">
              <a:avLst/>
            </a:prstGeom>
          </p:spPr>
        </p:pic>
      </p:grpSp>
      <p:pic>
        <p:nvPicPr>
          <p:cNvPr id="11" name="Picture 10" descr="A picture containing chart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15C99584-BB4D-4684-9553-BDD8E85D672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09"/>
          <a:stretch/>
        </p:blipFill>
        <p:spPr>
          <a:xfrm>
            <a:off x="8461248" y="0"/>
            <a:ext cx="37280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21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9A62D32-26F0-422C-AB6D-6E33034959EC}"/>
              </a:ext>
            </a:extLst>
          </p:cNvPr>
          <p:cNvSpPr txBox="1"/>
          <p:nvPr/>
        </p:nvSpPr>
        <p:spPr>
          <a:xfrm>
            <a:off x="3535680" y="499872"/>
            <a:ext cx="19127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 + 6 = ?</a:t>
            </a:r>
          </a:p>
        </p:txBody>
      </p:sp>
      <p:grpSp>
        <p:nvGrpSpPr>
          <p:cNvPr id="6" name="组合 1">
            <a:extLst>
              <a:ext uri="{FF2B5EF4-FFF2-40B4-BE49-F238E27FC236}">
                <a16:creationId xmlns:a16="http://schemas.microsoft.com/office/drawing/2014/main" id="{F61D2687-2861-44E0-89BA-D288B842640E}"/>
              </a:ext>
            </a:extLst>
          </p:cNvPr>
          <p:cNvGrpSpPr/>
          <p:nvPr/>
        </p:nvGrpSpPr>
        <p:grpSpPr>
          <a:xfrm>
            <a:off x="1230656" y="2707020"/>
            <a:ext cx="5851292" cy="1743632"/>
            <a:chOff x="1084352" y="2377836"/>
            <a:chExt cx="5851292" cy="1743632"/>
          </a:xfrm>
        </p:grpSpPr>
        <p:grpSp>
          <p:nvGrpSpPr>
            <p:cNvPr id="7" name="组合 18">
              <a:extLst>
                <a:ext uri="{FF2B5EF4-FFF2-40B4-BE49-F238E27FC236}">
                  <a16:creationId xmlns:a16="http://schemas.microsoft.com/office/drawing/2014/main" id="{24E97D17-9FEA-4CCC-903B-ACF9C0CBAEC4}"/>
                </a:ext>
              </a:extLst>
            </p:cNvPr>
            <p:cNvGrpSpPr/>
            <p:nvPr/>
          </p:nvGrpSpPr>
          <p:grpSpPr>
            <a:xfrm>
              <a:off x="1756975" y="2651946"/>
              <a:ext cx="5178669" cy="1213104"/>
              <a:chOff x="1001661" y="2898445"/>
              <a:chExt cx="5231989" cy="1530486"/>
            </a:xfrm>
          </p:grpSpPr>
          <p:sp>
            <p:nvSpPr>
              <p:cNvPr id="9" name="矩形: 圆角 19">
                <a:extLst>
                  <a:ext uri="{FF2B5EF4-FFF2-40B4-BE49-F238E27FC236}">
                    <a16:creationId xmlns:a16="http://schemas.microsoft.com/office/drawing/2014/main" id="{04CA8311-071D-4319-B57D-E41D5F29BE16}"/>
                  </a:ext>
                </a:extLst>
              </p:cNvPr>
              <p:cNvSpPr/>
              <p:nvPr/>
            </p:nvSpPr>
            <p:spPr>
              <a:xfrm>
                <a:off x="1001661" y="2898445"/>
                <a:ext cx="5231989" cy="1530486"/>
              </a:xfrm>
              <a:prstGeom prst="roundRect">
                <a:avLst/>
              </a:prstGeom>
              <a:solidFill>
                <a:srgbClr val="FFFFFF"/>
              </a:solidFill>
              <a:ln w="19050">
                <a:solidFill>
                  <a:srgbClr val="61C7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方正黑体简体" panose="03000509000000000000" pitchFamily="65" charset="-122"/>
                  <a:cs typeface="+mn-ea"/>
                  <a:sym typeface="+mn-lt"/>
                </a:endParaRPr>
              </a:p>
            </p:txBody>
          </p:sp>
          <p:sp>
            <p:nvSpPr>
              <p:cNvPr id="10" name="TextBox 2">
                <a:extLst>
                  <a:ext uri="{FF2B5EF4-FFF2-40B4-BE49-F238E27FC236}">
                    <a16:creationId xmlns:a16="http://schemas.microsoft.com/office/drawing/2014/main" id="{1E3368F6-3C9A-416A-A84D-C03A8572A71D}"/>
                  </a:ext>
                </a:extLst>
              </p:cNvPr>
              <p:cNvSpPr txBox="1"/>
              <p:nvPr/>
            </p:nvSpPr>
            <p:spPr>
              <a:xfrm>
                <a:off x="1937872" y="3463490"/>
                <a:ext cx="4172471" cy="607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2500"/>
                  </a:lnSpc>
                  <a:defRPr sz="1400" spc="3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南构钦雕汉古" panose="00020600040101010101" pitchFamily="18" charset="-122"/>
                    <a:ea typeface="南构钦雕汉古" panose="00020600040101010101" pitchFamily="18" charset="-122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1" i="0" u="none" strike="noStrike" kern="1200" cap="none" spc="30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南构钦雕汉古" panose="00020600040101010101" pitchFamily="18" charset="-122"/>
                    <a:cs typeface="Calibri" panose="020F0502020204030204" pitchFamily="34" charset="0"/>
                    <a:sym typeface="+mn-lt"/>
                  </a:rPr>
                  <a:t>8 + 6 = 14</a:t>
                </a:r>
                <a:endParaRPr kumimoji="0" lang="zh-CN" altLang="en-US" sz="4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南构钦雕汉古" panose="00020600040101010101" pitchFamily="18" charset="-122"/>
                  <a:cs typeface="Calibri" panose="020F0502020204030204" pitchFamily="34" charset="0"/>
                  <a:sym typeface="+mn-lt"/>
                </a:endParaRPr>
              </a:p>
            </p:txBody>
          </p:sp>
        </p:grpSp>
        <p:pic>
          <p:nvPicPr>
            <p:cNvPr id="8" name="图片 2">
              <a:extLst>
                <a:ext uri="{FF2B5EF4-FFF2-40B4-BE49-F238E27FC236}">
                  <a16:creationId xmlns:a16="http://schemas.microsoft.com/office/drawing/2014/main" id="{54F11203-B548-49AD-A378-710F15EBC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352" y="2377836"/>
              <a:ext cx="1477244" cy="1743632"/>
            </a:xfrm>
            <a:prstGeom prst="rect">
              <a:avLst/>
            </a:prstGeom>
          </p:spPr>
        </p:pic>
      </p:grpSp>
      <p:pic>
        <p:nvPicPr>
          <p:cNvPr id="11" name="Picture 10" descr="A picture containing chart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15C99584-BB4D-4684-9553-BDD8E85D672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09"/>
          <a:stretch/>
        </p:blipFill>
        <p:spPr>
          <a:xfrm>
            <a:off x="8461248" y="0"/>
            <a:ext cx="37280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40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9A62D32-26F0-422C-AB6D-6E33034959EC}"/>
              </a:ext>
            </a:extLst>
          </p:cNvPr>
          <p:cNvSpPr txBox="1"/>
          <p:nvPr/>
        </p:nvSpPr>
        <p:spPr>
          <a:xfrm>
            <a:off x="3535680" y="499872"/>
            <a:ext cx="19127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 + 8 = ?</a:t>
            </a:r>
          </a:p>
        </p:txBody>
      </p:sp>
      <p:grpSp>
        <p:nvGrpSpPr>
          <p:cNvPr id="6" name="组合 1">
            <a:extLst>
              <a:ext uri="{FF2B5EF4-FFF2-40B4-BE49-F238E27FC236}">
                <a16:creationId xmlns:a16="http://schemas.microsoft.com/office/drawing/2014/main" id="{F61D2687-2861-44E0-89BA-D288B842640E}"/>
              </a:ext>
            </a:extLst>
          </p:cNvPr>
          <p:cNvGrpSpPr/>
          <p:nvPr/>
        </p:nvGrpSpPr>
        <p:grpSpPr>
          <a:xfrm>
            <a:off x="1230656" y="2707020"/>
            <a:ext cx="5851292" cy="1743632"/>
            <a:chOff x="1084352" y="2377836"/>
            <a:chExt cx="5851292" cy="1743632"/>
          </a:xfrm>
        </p:grpSpPr>
        <p:grpSp>
          <p:nvGrpSpPr>
            <p:cNvPr id="7" name="组合 18">
              <a:extLst>
                <a:ext uri="{FF2B5EF4-FFF2-40B4-BE49-F238E27FC236}">
                  <a16:creationId xmlns:a16="http://schemas.microsoft.com/office/drawing/2014/main" id="{24E97D17-9FEA-4CCC-903B-ACF9C0CBAEC4}"/>
                </a:ext>
              </a:extLst>
            </p:cNvPr>
            <p:cNvGrpSpPr/>
            <p:nvPr/>
          </p:nvGrpSpPr>
          <p:grpSpPr>
            <a:xfrm>
              <a:off x="1756975" y="2651946"/>
              <a:ext cx="5178669" cy="1213104"/>
              <a:chOff x="1001661" y="2898445"/>
              <a:chExt cx="5231989" cy="1530486"/>
            </a:xfrm>
          </p:grpSpPr>
          <p:sp>
            <p:nvSpPr>
              <p:cNvPr id="9" name="矩形: 圆角 19">
                <a:extLst>
                  <a:ext uri="{FF2B5EF4-FFF2-40B4-BE49-F238E27FC236}">
                    <a16:creationId xmlns:a16="http://schemas.microsoft.com/office/drawing/2014/main" id="{04CA8311-071D-4319-B57D-E41D5F29BE16}"/>
                  </a:ext>
                </a:extLst>
              </p:cNvPr>
              <p:cNvSpPr/>
              <p:nvPr/>
            </p:nvSpPr>
            <p:spPr>
              <a:xfrm>
                <a:off x="1001661" y="2898445"/>
                <a:ext cx="5231989" cy="1530486"/>
              </a:xfrm>
              <a:prstGeom prst="roundRect">
                <a:avLst/>
              </a:prstGeom>
              <a:solidFill>
                <a:srgbClr val="FFFFFF"/>
              </a:solidFill>
              <a:ln w="19050">
                <a:solidFill>
                  <a:srgbClr val="61C7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方正黑体简体" panose="03000509000000000000" pitchFamily="65" charset="-122"/>
                  <a:cs typeface="+mn-ea"/>
                  <a:sym typeface="+mn-lt"/>
                </a:endParaRPr>
              </a:p>
            </p:txBody>
          </p:sp>
          <p:sp>
            <p:nvSpPr>
              <p:cNvPr id="10" name="TextBox 2">
                <a:extLst>
                  <a:ext uri="{FF2B5EF4-FFF2-40B4-BE49-F238E27FC236}">
                    <a16:creationId xmlns:a16="http://schemas.microsoft.com/office/drawing/2014/main" id="{1E3368F6-3C9A-416A-A84D-C03A8572A71D}"/>
                  </a:ext>
                </a:extLst>
              </p:cNvPr>
              <p:cNvSpPr txBox="1"/>
              <p:nvPr/>
            </p:nvSpPr>
            <p:spPr>
              <a:xfrm>
                <a:off x="1937872" y="3463490"/>
                <a:ext cx="4172471" cy="607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ts val="2500"/>
                  </a:lnSpc>
                  <a:defRPr sz="1400" spc="3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南构钦雕汉古" panose="00020600040101010101" pitchFamily="18" charset="-122"/>
                    <a:ea typeface="南构钦雕汉古" panose="00020600040101010101" pitchFamily="18" charset="-122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1" i="0" u="none" strike="noStrike" kern="1200" cap="none" spc="30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南构钦雕汉古" panose="00020600040101010101" pitchFamily="18" charset="-122"/>
                    <a:cs typeface="Calibri" panose="020F0502020204030204" pitchFamily="34" charset="0"/>
                    <a:sym typeface="+mn-lt"/>
                  </a:rPr>
                  <a:t>7 + 8 = 15</a:t>
                </a:r>
                <a:endParaRPr kumimoji="0" lang="zh-CN" altLang="en-US" sz="4400" b="1" i="0" u="none" strike="noStrike" kern="1200" cap="none" spc="30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南构钦雕汉古" panose="00020600040101010101" pitchFamily="18" charset="-122"/>
                  <a:cs typeface="Calibri" panose="020F0502020204030204" pitchFamily="34" charset="0"/>
                  <a:sym typeface="+mn-lt"/>
                </a:endParaRPr>
              </a:p>
            </p:txBody>
          </p:sp>
        </p:grpSp>
        <p:pic>
          <p:nvPicPr>
            <p:cNvPr id="8" name="图片 2">
              <a:extLst>
                <a:ext uri="{FF2B5EF4-FFF2-40B4-BE49-F238E27FC236}">
                  <a16:creationId xmlns:a16="http://schemas.microsoft.com/office/drawing/2014/main" id="{54F11203-B548-49AD-A378-710F15EBC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352" y="2377836"/>
              <a:ext cx="1477244" cy="1743632"/>
            </a:xfrm>
            <a:prstGeom prst="rect">
              <a:avLst/>
            </a:prstGeom>
          </p:spPr>
        </p:pic>
      </p:grpSp>
      <p:pic>
        <p:nvPicPr>
          <p:cNvPr id="11" name="Picture 10" descr="A picture containing chart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15C99584-BB4D-4684-9553-BDD8E85D672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09"/>
          <a:stretch/>
        </p:blipFill>
        <p:spPr>
          <a:xfrm>
            <a:off x="8461248" y="0"/>
            <a:ext cx="37280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76799" y="198871"/>
            <a:ext cx="56859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</a:rPr>
              <a:t>Yêu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cầu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cần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đạt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4029" y="1690688"/>
            <a:ext cx="96261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 err="1" smtClean="0"/>
              <a:t>Các</a:t>
            </a:r>
            <a:r>
              <a:rPr lang="en-US" sz="3600" dirty="0" smtClean="0"/>
              <a:t> </a:t>
            </a:r>
            <a:r>
              <a:rPr lang="en-US" sz="3600" dirty="0" err="1" smtClean="0"/>
              <a:t>em</a:t>
            </a:r>
            <a:r>
              <a:rPr lang="en-US" sz="3600" dirty="0" smtClean="0"/>
              <a:t> </a:t>
            </a:r>
            <a:r>
              <a:rPr lang="en-US" sz="3600" dirty="0" err="1" smtClean="0"/>
              <a:t>sẽ</a:t>
            </a:r>
            <a:r>
              <a:rPr lang="en-US" sz="3600" dirty="0" smtClean="0"/>
              <a:t> </a:t>
            </a:r>
            <a:r>
              <a:rPr lang="en-US" sz="3600" dirty="0" err="1" smtClean="0"/>
              <a:t>biết</a:t>
            </a:r>
            <a:r>
              <a:rPr lang="en-US" sz="3600" dirty="0" smtClean="0"/>
              <a:t> </a:t>
            </a:r>
            <a:r>
              <a:rPr lang="en-US" sz="3600" dirty="0" err="1" smtClean="0"/>
              <a:t>thực</a:t>
            </a:r>
            <a:r>
              <a:rPr lang="en-US" sz="3600" dirty="0" smtClean="0"/>
              <a:t> </a:t>
            </a:r>
            <a:r>
              <a:rPr lang="en-US" sz="3600" dirty="0" err="1" smtClean="0"/>
              <a:t>hiện</a:t>
            </a:r>
            <a:r>
              <a:rPr lang="en-US" sz="3600" dirty="0" smtClean="0"/>
              <a:t> </a:t>
            </a:r>
            <a:r>
              <a:rPr lang="en-US" sz="3600" dirty="0" err="1" smtClean="0"/>
              <a:t>việc</a:t>
            </a:r>
            <a:r>
              <a:rPr lang="en-US" sz="3600" dirty="0" smtClean="0"/>
              <a:t> </a:t>
            </a:r>
            <a:r>
              <a:rPr lang="en-US" sz="3600" dirty="0" err="1" smtClean="0"/>
              <a:t>tính</a:t>
            </a:r>
            <a:r>
              <a:rPr lang="en-US" sz="3600" dirty="0" smtClean="0"/>
              <a:t> </a:t>
            </a:r>
            <a:r>
              <a:rPr lang="en-US" sz="3600" dirty="0" err="1" smtClean="0"/>
              <a:t>nhẩm</a:t>
            </a:r>
            <a:r>
              <a:rPr lang="en-US" sz="3600" dirty="0" smtClean="0"/>
              <a:t> qua 10 </a:t>
            </a:r>
            <a:r>
              <a:rPr lang="en-US" sz="3600" dirty="0" err="1" smtClean="0"/>
              <a:t>trong</a:t>
            </a:r>
            <a:r>
              <a:rPr lang="en-US" sz="3600" dirty="0" smtClean="0"/>
              <a:t> </a:t>
            </a:r>
            <a:r>
              <a:rPr lang="en-US" sz="3600" dirty="0" err="1" smtClean="0"/>
              <a:t>phạm</a:t>
            </a:r>
            <a:r>
              <a:rPr lang="en-US" sz="3600" dirty="0" smtClean="0"/>
              <a:t> vi 20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err="1" smtClean="0"/>
              <a:t>Tình</a:t>
            </a:r>
            <a:r>
              <a:rPr lang="en-US" sz="3600" dirty="0" smtClean="0"/>
              <a:t> </a:t>
            </a:r>
            <a:r>
              <a:rPr lang="en-US" sz="3600" dirty="0" err="1" smtClean="0"/>
              <a:t>toán</a:t>
            </a:r>
            <a:r>
              <a:rPr lang="en-US" sz="3600" dirty="0" smtClean="0"/>
              <a:t> </a:t>
            </a:r>
            <a:r>
              <a:rPr lang="en-US" sz="3600" dirty="0" err="1" smtClean="0"/>
              <a:t>trong</a:t>
            </a:r>
            <a:r>
              <a:rPr lang="en-US" sz="3600" dirty="0" smtClean="0"/>
              <a:t> </a:t>
            </a:r>
            <a:r>
              <a:rPr lang="en-US" sz="3600" dirty="0" err="1" smtClean="0"/>
              <a:t>trường</a:t>
            </a:r>
            <a:r>
              <a:rPr lang="en-US" sz="3600" dirty="0" smtClean="0"/>
              <a:t> </a:t>
            </a:r>
            <a:r>
              <a:rPr lang="en-US" sz="3600" dirty="0" err="1" smtClean="0"/>
              <a:t>hợp</a:t>
            </a:r>
            <a:r>
              <a:rPr lang="en-US" sz="3600" dirty="0" smtClean="0"/>
              <a:t> </a:t>
            </a:r>
            <a:r>
              <a:rPr lang="en-US" sz="3600" dirty="0" err="1" smtClean="0"/>
              <a:t>có</a:t>
            </a:r>
            <a:r>
              <a:rPr lang="en-US" sz="3600" dirty="0" smtClean="0"/>
              <a:t> 2 </a:t>
            </a:r>
            <a:r>
              <a:rPr lang="en-US" sz="3600" dirty="0" err="1" smtClean="0"/>
              <a:t>dấu</a:t>
            </a:r>
            <a:r>
              <a:rPr lang="en-US" sz="3600" dirty="0" smtClean="0"/>
              <a:t> </a:t>
            </a:r>
            <a:r>
              <a:rPr lang="en-US" sz="3600" dirty="0" err="1" smtClean="0"/>
              <a:t>với</a:t>
            </a:r>
            <a:r>
              <a:rPr lang="en-US" sz="3600" dirty="0" smtClean="0"/>
              <a:t> </a:t>
            </a:r>
            <a:r>
              <a:rPr lang="en-US" sz="3600" dirty="0" err="1" smtClean="0"/>
              <a:t>phép</a:t>
            </a:r>
            <a:r>
              <a:rPr lang="en-US" sz="3600" dirty="0" smtClean="0"/>
              <a:t> </a:t>
            </a:r>
            <a:r>
              <a:rPr lang="en-US" sz="3600" dirty="0" err="1" smtClean="0"/>
              <a:t>tính</a:t>
            </a:r>
            <a:r>
              <a:rPr lang="en-US" sz="3600" dirty="0" smtClean="0"/>
              <a:t> </a:t>
            </a:r>
            <a:r>
              <a:rPr lang="en-US" sz="3600" dirty="0" err="1" smtClean="0"/>
              <a:t>cộng</a:t>
            </a:r>
            <a:endParaRPr lang="en-US" sz="3600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3600" dirty="0" err="1" smtClean="0"/>
              <a:t>Tính</a:t>
            </a:r>
            <a:r>
              <a:rPr lang="en-US" sz="3600" dirty="0" smtClean="0"/>
              <a:t> </a:t>
            </a:r>
            <a:r>
              <a:rPr lang="en-US" sz="3600" dirty="0" err="1" smtClean="0"/>
              <a:t>toán</a:t>
            </a:r>
            <a:r>
              <a:rPr lang="en-US" sz="3600" dirty="0" smtClean="0"/>
              <a:t> </a:t>
            </a:r>
            <a:r>
              <a:rPr lang="en-US" sz="3600" dirty="0" err="1" smtClean="0"/>
              <a:t>với</a:t>
            </a:r>
            <a:r>
              <a:rPr lang="en-US" sz="3600" dirty="0" smtClean="0"/>
              <a:t> </a:t>
            </a:r>
            <a:r>
              <a:rPr lang="en-US" sz="3600" dirty="0" err="1" smtClean="0"/>
              <a:t>các</a:t>
            </a:r>
            <a:r>
              <a:rPr lang="en-US" sz="3600" dirty="0" smtClean="0"/>
              <a:t> </a:t>
            </a:r>
            <a:r>
              <a:rPr lang="en-US" sz="3600" dirty="0" err="1" smtClean="0"/>
              <a:t>số</a:t>
            </a:r>
            <a:r>
              <a:rPr lang="en-US" sz="3600" dirty="0" smtClean="0"/>
              <a:t> </a:t>
            </a:r>
            <a:r>
              <a:rPr lang="en-US" sz="3600" dirty="0" err="1" smtClean="0"/>
              <a:t>đo</a:t>
            </a:r>
            <a:r>
              <a:rPr lang="en-US" sz="3600" dirty="0" smtClean="0"/>
              <a:t> </a:t>
            </a:r>
            <a:r>
              <a:rPr lang="en-US" sz="3600" dirty="0" err="1" smtClean="0"/>
              <a:t>độ</a:t>
            </a:r>
            <a:r>
              <a:rPr lang="en-US" sz="3600" dirty="0" smtClean="0"/>
              <a:t> </a:t>
            </a:r>
            <a:r>
              <a:rPr lang="en-US" sz="3600" dirty="0" err="1" smtClean="0"/>
              <a:t>dài</a:t>
            </a:r>
            <a:r>
              <a:rPr lang="en-US" sz="3600" dirty="0" smtClean="0"/>
              <a:t> </a:t>
            </a:r>
            <a:r>
              <a:rPr lang="en-US" sz="3600" dirty="0" err="1" smtClean="0"/>
              <a:t>đã</a:t>
            </a:r>
            <a:r>
              <a:rPr lang="en-US" sz="3600" dirty="0" smtClean="0"/>
              <a:t> </a:t>
            </a:r>
            <a:r>
              <a:rPr lang="en-US" sz="3600" dirty="0" err="1" smtClean="0"/>
              <a:t>học</a:t>
            </a:r>
            <a:endParaRPr lang="en-US" sz="3600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3600" dirty="0" err="1" smtClean="0"/>
              <a:t>Giải</a:t>
            </a:r>
            <a:r>
              <a:rPr lang="en-US" sz="3600" dirty="0" smtClean="0"/>
              <a:t> </a:t>
            </a:r>
            <a:r>
              <a:rPr lang="en-US" sz="3600" dirty="0" err="1" smtClean="0"/>
              <a:t>quyết</a:t>
            </a:r>
            <a:r>
              <a:rPr lang="en-US" sz="3600" dirty="0" smtClean="0"/>
              <a:t> </a:t>
            </a:r>
            <a:r>
              <a:rPr lang="en-US" sz="3600" dirty="0" err="1" smtClean="0"/>
              <a:t>vấn</a:t>
            </a:r>
            <a:r>
              <a:rPr lang="en-US" sz="3600" dirty="0" smtClean="0"/>
              <a:t> </a:t>
            </a:r>
            <a:r>
              <a:rPr lang="en-US" sz="3600" dirty="0" err="1" smtClean="0"/>
              <a:t>đề</a:t>
            </a:r>
            <a:r>
              <a:rPr lang="en-US" sz="3600" dirty="0" smtClean="0"/>
              <a:t> </a:t>
            </a:r>
            <a:r>
              <a:rPr lang="en-US" sz="3600" dirty="0" err="1" smtClean="0"/>
              <a:t>đơn</a:t>
            </a:r>
            <a:r>
              <a:rPr lang="en-US" sz="3600" dirty="0" smtClean="0"/>
              <a:t> </a:t>
            </a:r>
            <a:r>
              <a:rPr lang="en-US" sz="3600" dirty="0" err="1" smtClean="0"/>
              <a:t>giản</a:t>
            </a:r>
            <a:r>
              <a:rPr lang="en-US" sz="3600" dirty="0" smtClean="0"/>
              <a:t> </a:t>
            </a:r>
            <a:r>
              <a:rPr lang="en-US" sz="3600" dirty="0" err="1" smtClean="0"/>
              <a:t>có</a:t>
            </a:r>
            <a:r>
              <a:rPr lang="en-US" sz="3600" dirty="0" smtClean="0"/>
              <a:t> </a:t>
            </a:r>
            <a:r>
              <a:rPr lang="en-US" sz="3600" dirty="0" err="1" smtClean="0"/>
              <a:t>liên</a:t>
            </a:r>
            <a:r>
              <a:rPr lang="en-US" sz="3600" dirty="0" smtClean="0"/>
              <a:t> </a:t>
            </a:r>
            <a:r>
              <a:rPr lang="en-US" sz="3600" dirty="0" err="1" smtClean="0"/>
              <a:t>quan</a:t>
            </a:r>
            <a:r>
              <a:rPr lang="en-US" sz="3600" dirty="0" smtClean="0"/>
              <a:t> </a:t>
            </a:r>
            <a:r>
              <a:rPr lang="en-US" sz="3600" dirty="0" err="1" smtClean="0"/>
              <a:t>đến</a:t>
            </a:r>
            <a:r>
              <a:rPr lang="en-US" sz="3600" dirty="0" smtClean="0"/>
              <a:t> </a:t>
            </a:r>
            <a:r>
              <a:rPr lang="en-US" sz="3600" dirty="0" err="1" smtClean="0"/>
              <a:t>độ</a:t>
            </a:r>
            <a:r>
              <a:rPr lang="en-US" sz="3600" dirty="0" smtClean="0"/>
              <a:t> </a:t>
            </a:r>
            <a:r>
              <a:rPr lang="en-US" sz="3600" dirty="0" err="1" smtClean="0"/>
              <a:t>dài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6954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ADE898C-844C-4D3B-9487-7D37106488B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6DAB383-B73D-4AA9-AED0-2902C5FB7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765395"/>
            <a:ext cx="7165974" cy="318785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FA9BC2A-78DA-4C2E-9C41-52BBCE2ED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7" y="3442229"/>
            <a:ext cx="12192000" cy="3371850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73EBAA1A-CCBD-4F6C-8D97-7B7ADD9D51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942" y="291189"/>
            <a:ext cx="1103377" cy="1795325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942F7E87-18B2-463A-A88C-B53C20C8C2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38702" y="310240"/>
            <a:ext cx="1103377" cy="17953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5A3579-1773-4E5C-8687-32B862FD8737}"/>
              </a:ext>
            </a:extLst>
          </p:cNvPr>
          <p:cNvSpPr txBox="1"/>
          <p:nvPr/>
        </p:nvSpPr>
        <p:spPr>
          <a:xfrm>
            <a:off x="4718860" y="1341217"/>
            <a:ext cx="27542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Tính nhẩm</a:t>
            </a:r>
            <a:endParaRPr kumimoji="0" lang="zh-CN" altLang="en-US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8D0DEE0-2D8B-4AE4-92E8-DA15479B3AED}"/>
              </a:ext>
            </a:extLst>
          </p:cNvPr>
          <p:cNvSpPr/>
          <p:nvPr/>
        </p:nvSpPr>
        <p:spPr>
          <a:xfrm>
            <a:off x="5850966" y="588531"/>
            <a:ext cx="613063" cy="613063"/>
          </a:xfrm>
          <a:prstGeom prst="ellipse">
            <a:avLst/>
          </a:prstGeom>
          <a:solidFill>
            <a:srgbClr val="D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2C805F-5B4C-415F-A290-72BFC6E2B7BA}"/>
              </a:ext>
            </a:extLst>
          </p:cNvPr>
          <p:cNvSpPr txBox="1"/>
          <p:nvPr/>
        </p:nvSpPr>
        <p:spPr>
          <a:xfrm>
            <a:off x="1729362" y="2245188"/>
            <a:ext cx="1090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6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9 + 4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CDF251-D95D-43B3-8F9D-EB5453D94F04}"/>
              </a:ext>
            </a:extLst>
          </p:cNvPr>
          <p:cNvSpPr txBox="1"/>
          <p:nvPr/>
        </p:nvSpPr>
        <p:spPr>
          <a:xfrm>
            <a:off x="1729362" y="3119064"/>
            <a:ext cx="1090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6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2 + 9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58337D-4BAA-4231-A434-98D49D10B6D1}"/>
              </a:ext>
            </a:extLst>
          </p:cNvPr>
          <p:cNvSpPr txBox="1"/>
          <p:nvPr/>
        </p:nvSpPr>
        <p:spPr>
          <a:xfrm>
            <a:off x="4215212" y="2245188"/>
            <a:ext cx="1090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6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8 + 6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C41DC8-E98C-4BB7-9417-032861B0D5B8}"/>
              </a:ext>
            </a:extLst>
          </p:cNvPr>
          <p:cNvSpPr txBox="1"/>
          <p:nvPr/>
        </p:nvSpPr>
        <p:spPr>
          <a:xfrm>
            <a:off x="4215212" y="3119064"/>
            <a:ext cx="1194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6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7 + 8 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2E4C0B5-033A-4053-BB88-312C796080A1}"/>
              </a:ext>
            </a:extLst>
          </p:cNvPr>
          <p:cNvSpPr txBox="1"/>
          <p:nvPr/>
        </p:nvSpPr>
        <p:spPr>
          <a:xfrm>
            <a:off x="7110382" y="2245188"/>
            <a:ext cx="1090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6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5 + 6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9D0889E-8403-43FF-B890-2727A7565E43}"/>
              </a:ext>
            </a:extLst>
          </p:cNvPr>
          <p:cNvSpPr txBox="1"/>
          <p:nvPr/>
        </p:nvSpPr>
        <p:spPr>
          <a:xfrm>
            <a:off x="7110382" y="3119064"/>
            <a:ext cx="1090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6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8 + 9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B80AA4A-5D1A-4DC6-A92E-041A1D21C024}"/>
              </a:ext>
            </a:extLst>
          </p:cNvPr>
          <p:cNvSpPr txBox="1"/>
          <p:nvPr/>
        </p:nvSpPr>
        <p:spPr>
          <a:xfrm>
            <a:off x="9680574" y="2245188"/>
            <a:ext cx="1090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6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7 + 5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94CBC1F-B271-4362-8841-14EB24E4CED0}"/>
              </a:ext>
            </a:extLst>
          </p:cNvPr>
          <p:cNvSpPr txBox="1"/>
          <p:nvPr/>
        </p:nvSpPr>
        <p:spPr>
          <a:xfrm>
            <a:off x="9680574" y="3119064"/>
            <a:ext cx="1090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6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4 + 7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7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ame Đào Vàng Online Mới 2020 (Apk, iOs, java ) - Tải Game Đào Vàng Online  2019">
            <a:extLst>
              <a:ext uri="{FF2B5EF4-FFF2-40B4-BE49-F238E27FC236}">
                <a16:creationId xmlns:a16="http://schemas.microsoft.com/office/drawing/2014/main" id="{134402E7-FEFE-4C9A-BF62-3D6909480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650" y="5769"/>
            <a:ext cx="12305650" cy="685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234F1281-2030-4563-BA04-AA25311687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626" y="0"/>
            <a:ext cx="6425801" cy="197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42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noi do.jpg"/>
          <p:cNvPicPr>
            <a:picLocks noChangeAspect="1"/>
          </p:cNvPicPr>
          <p:nvPr/>
        </p:nvPicPr>
        <p:blipFill rotWithShape="1">
          <a:blip r:embed="rId3" cstate="print"/>
          <a:srcRect/>
          <a:stretch/>
        </p:blipFill>
        <p:spPr>
          <a:xfrm>
            <a:off x="0" y="-90138"/>
            <a:ext cx="12192000" cy="6988629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EAB7FC20-9893-4252-B5F3-43AD599870F5}"/>
              </a:ext>
            </a:extLst>
          </p:cNvPr>
          <p:cNvGrpSpPr/>
          <p:nvPr/>
        </p:nvGrpSpPr>
        <p:grpSpPr>
          <a:xfrm>
            <a:off x="5791200" y="0"/>
            <a:ext cx="904836" cy="685800"/>
            <a:chOff x="3547978" y="824200"/>
            <a:chExt cx="3624593" cy="2932387"/>
          </a:xfrm>
        </p:grpSpPr>
        <p:sp>
          <p:nvSpPr>
            <p:cNvPr id="70" name="Rounded Rectangle 3">
              <a:extLst>
                <a:ext uri="{FF2B5EF4-FFF2-40B4-BE49-F238E27FC236}">
                  <a16:creationId xmlns:a16="http://schemas.microsoft.com/office/drawing/2014/main" id="{3352A93C-1A23-4035-A956-E4A23868BF2B}"/>
                </a:ext>
              </a:extLst>
            </p:cNvPr>
            <p:cNvSpPr/>
            <p:nvPr/>
          </p:nvSpPr>
          <p:spPr>
            <a:xfrm>
              <a:off x="4303986" y="1707070"/>
              <a:ext cx="2112579" cy="2049517"/>
            </a:xfrm>
            <a:prstGeom prst="roundRect">
              <a:avLst>
                <a:gd name="adj" fmla="val 37436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1" name="Flowchart: Delay 70">
              <a:extLst>
                <a:ext uri="{FF2B5EF4-FFF2-40B4-BE49-F238E27FC236}">
                  <a16:creationId xmlns:a16="http://schemas.microsoft.com/office/drawing/2014/main" id="{4A1BEEE5-A57F-4A41-BD67-65B6379ED504}"/>
                </a:ext>
              </a:extLst>
            </p:cNvPr>
            <p:cNvSpPr/>
            <p:nvPr/>
          </p:nvSpPr>
          <p:spPr>
            <a:xfrm rot="16200000">
              <a:off x="4587765" y="540421"/>
              <a:ext cx="1545023" cy="2112581"/>
            </a:xfrm>
            <a:prstGeom prst="flowChartDelay">
              <a:avLst/>
            </a:prstGeom>
            <a:solidFill>
              <a:srgbClr val="A54C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2" name="Flowchart: Delay 71">
              <a:extLst>
                <a:ext uri="{FF2B5EF4-FFF2-40B4-BE49-F238E27FC236}">
                  <a16:creationId xmlns:a16="http://schemas.microsoft.com/office/drawing/2014/main" id="{B668CB81-3605-44D7-A1D9-4A8653E3D3AF}"/>
                </a:ext>
              </a:extLst>
            </p:cNvPr>
            <p:cNvSpPr/>
            <p:nvPr/>
          </p:nvSpPr>
          <p:spPr>
            <a:xfrm>
              <a:off x="6416565" y="2369223"/>
              <a:ext cx="299545" cy="441434"/>
            </a:xfrm>
            <a:prstGeom prst="flowChartDelay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3" name="Flowchart: Delay 72">
              <a:extLst>
                <a:ext uri="{FF2B5EF4-FFF2-40B4-BE49-F238E27FC236}">
                  <a16:creationId xmlns:a16="http://schemas.microsoft.com/office/drawing/2014/main" id="{E72C6A44-C186-4BE4-B881-7EF1053A44A3}"/>
                </a:ext>
              </a:extLst>
            </p:cNvPr>
            <p:cNvSpPr/>
            <p:nvPr/>
          </p:nvSpPr>
          <p:spPr>
            <a:xfrm flipH="1">
              <a:off x="4004439" y="2384991"/>
              <a:ext cx="299545" cy="441434"/>
            </a:xfrm>
            <a:prstGeom prst="flowChartDelay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4" name="Moon 73">
              <a:extLst>
                <a:ext uri="{FF2B5EF4-FFF2-40B4-BE49-F238E27FC236}">
                  <a16:creationId xmlns:a16="http://schemas.microsoft.com/office/drawing/2014/main" id="{CDA4B06C-6A5E-491E-8CE9-70D5AEDFE8EA}"/>
                </a:ext>
              </a:extLst>
            </p:cNvPr>
            <p:cNvSpPr/>
            <p:nvPr/>
          </p:nvSpPr>
          <p:spPr>
            <a:xfrm rot="16200000">
              <a:off x="4855450" y="233733"/>
              <a:ext cx="1009650" cy="3624593"/>
            </a:xfrm>
            <a:prstGeom prst="moon">
              <a:avLst>
                <a:gd name="adj" fmla="val 35849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5" name="Rounded Rectangle 12">
              <a:extLst>
                <a:ext uri="{FF2B5EF4-FFF2-40B4-BE49-F238E27FC236}">
                  <a16:creationId xmlns:a16="http://schemas.microsoft.com/office/drawing/2014/main" id="{13FC5D06-C4C4-42D6-B00D-3B0D8A457921}"/>
                </a:ext>
              </a:extLst>
            </p:cNvPr>
            <p:cNvSpPr/>
            <p:nvPr/>
          </p:nvSpPr>
          <p:spPr>
            <a:xfrm>
              <a:off x="5188531" y="2983290"/>
              <a:ext cx="216613" cy="434340"/>
            </a:xfrm>
            <a:prstGeom prst="roundRect">
              <a:avLst>
                <a:gd name="adj" fmla="val 38653"/>
              </a:avLst>
            </a:prstGeom>
            <a:solidFill>
              <a:srgbClr val="C45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6" name="Rounded Rectangle 10">
              <a:extLst>
                <a:ext uri="{FF2B5EF4-FFF2-40B4-BE49-F238E27FC236}">
                  <a16:creationId xmlns:a16="http://schemas.microsoft.com/office/drawing/2014/main" id="{05D34F3A-ACC4-4D11-A7E8-6758A7733250}"/>
                </a:ext>
              </a:extLst>
            </p:cNvPr>
            <p:cNvSpPr/>
            <p:nvPr/>
          </p:nvSpPr>
          <p:spPr>
            <a:xfrm>
              <a:off x="5032615" y="2983290"/>
              <a:ext cx="216613" cy="434340"/>
            </a:xfrm>
            <a:prstGeom prst="roundRect">
              <a:avLst>
                <a:gd name="adj" fmla="val 38653"/>
              </a:avLst>
            </a:prstGeom>
            <a:solidFill>
              <a:srgbClr val="C45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7" name="Rounded Rectangle 15">
              <a:extLst>
                <a:ext uri="{FF2B5EF4-FFF2-40B4-BE49-F238E27FC236}">
                  <a16:creationId xmlns:a16="http://schemas.microsoft.com/office/drawing/2014/main" id="{371C282B-0A5B-4614-A1C4-235A8D023A48}"/>
                </a:ext>
              </a:extLst>
            </p:cNvPr>
            <p:cNvSpPr/>
            <p:nvPr/>
          </p:nvSpPr>
          <p:spPr>
            <a:xfrm>
              <a:off x="5500362" y="2983290"/>
              <a:ext cx="216613" cy="434340"/>
            </a:xfrm>
            <a:prstGeom prst="roundRect">
              <a:avLst>
                <a:gd name="adj" fmla="val 38653"/>
              </a:avLst>
            </a:prstGeom>
            <a:solidFill>
              <a:srgbClr val="C45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8" name="Rounded Rectangle 16">
              <a:extLst>
                <a:ext uri="{FF2B5EF4-FFF2-40B4-BE49-F238E27FC236}">
                  <a16:creationId xmlns:a16="http://schemas.microsoft.com/office/drawing/2014/main" id="{FF4868B0-DF2C-4538-8506-64C57E8344A2}"/>
                </a:ext>
              </a:extLst>
            </p:cNvPr>
            <p:cNvSpPr/>
            <p:nvPr/>
          </p:nvSpPr>
          <p:spPr>
            <a:xfrm>
              <a:off x="5344447" y="2983290"/>
              <a:ext cx="216613" cy="434340"/>
            </a:xfrm>
            <a:prstGeom prst="roundRect">
              <a:avLst>
                <a:gd name="adj" fmla="val 38653"/>
              </a:avLst>
            </a:prstGeom>
            <a:solidFill>
              <a:srgbClr val="C45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9" name="Rounded Rectangle 17">
              <a:extLst>
                <a:ext uri="{FF2B5EF4-FFF2-40B4-BE49-F238E27FC236}">
                  <a16:creationId xmlns:a16="http://schemas.microsoft.com/office/drawing/2014/main" id="{AC3621C9-3A04-415D-80A0-E60193C38E26}"/>
                </a:ext>
              </a:extLst>
            </p:cNvPr>
            <p:cNvSpPr/>
            <p:nvPr/>
          </p:nvSpPr>
          <p:spPr>
            <a:xfrm>
              <a:off x="5305100" y="2646436"/>
              <a:ext cx="160020" cy="358140"/>
            </a:xfrm>
            <a:prstGeom prst="roundRect">
              <a:avLst>
                <a:gd name="adj" fmla="val 30060"/>
              </a:avLst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80" name="Rounded Rectangle 18">
              <a:extLst>
                <a:ext uri="{FF2B5EF4-FFF2-40B4-BE49-F238E27FC236}">
                  <a16:creationId xmlns:a16="http://schemas.microsoft.com/office/drawing/2014/main" id="{E76959B1-8B55-43A4-95D5-BA43B71318EB}"/>
                </a:ext>
              </a:extLst>
            </p:cNvPr>
            <p:cNvSpPr/>
            <p:nvPr/>
          </p:nvSpPr>
          <p:spPr>
            <a:xfrm rot="16200000">
              <a:off x="5858731" y="2430052"/>
              <a:ext cx="74628" cy="35814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81" name="Rounded Rectangle 19">
              <a:extLst>
                <a:ext uri="{FF2B5EF4-FFF2-40B4-BE49-F238E27FC236}">
                  <a16:creationId xmlns:a16="http://schemas.microsoft.com/office/drawing/2014/main" id="{5687C18E-2969-4B0A-90C7-3329C6658EB0}"/>
                </a:ext>
              </a:extLst>
            </p:cNvPr>
            <p:cNvSpPr/>
            <p:nvPr/>
          </p:nvSpPr>
          <p:spPr>
            <a:xfrm rot="16200000">
              <a:off x="4758181" y="2427361"/>
              <a:ext cx="80010" cy="35814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E21B78E-473E-4B8B-9199-F1293B3F2E04}"/>
              </a:ext>
            </a:extLst>
          </p:cNvPr>
          <p:cNvGrpSpPr/>
          <p:nvPr/>
        </p:nvGrpSpPr>
        <p:grpSpPr>
          <a:xfrm>
            <a:off x="5791200" y="609600"/>
            <a:ext cx="965178" cy="567044"/>
            <a:chOff x="9116622" y="4080294"/>
            <a:chExt cx="2973931" cy="2256382"/>
          </a:xfrm>
        </p:grpSpPr>
        <p:grpSp>
          <p:nvGrpSpPr>
            <p:cNvPr id="83" name="Group 74">
              <a:extLst>
                <a:ext uri="{FF2B5EF4-FFF2-40B4-BE49-F238E27FC236}">
                  <a16:creationId xmlns:a16="http://schemas.microsoft.com/office/drawing/2014/main" id="{2884FE29-5501-4F27-B8D9-B11DD1AC07DA}"/>
                </a:ext>
              </a:extLst>
            </p:cNvPr>
            <p:cNvGrpSpPr/>
            <p:nvPr/>
          </p:nvGrpSpPr>
          <p:grpSpPr>
            <a:xfrm>
              <a:off x="9353504" y="4080294"/>
              <a:ext cx="2737049" cy="2256382"/>
              <a:chOff x="9080035" y="2596602"/>
              <a:chExt cx="3589900" cy="2959457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91921090-8F62-4E1B-88E3-AA9C00F66BE6}"/>
                  </a:ext>
                </a:extLst>
              </p:cNvPr>
              <p:cNvSpPr/>
              <p:nvPr/>
            </p:nvSpPr>
            <p:spPr>
              <a:xfrm>
                <a:off x="9367325" y="2891878"/>
                <a:ext cx="2552700" cy="1434455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Rounded Rectangle 37">
                <a:extLst>
                  <a:ext uri="{FF2B5EF4-FFF2-40B4-BE49-F238E27FC236}">
                    <a16:creationId xmlns:a16="http://schemas.microsoft.com/office/drawing/2014/main" id="{855FB45E-1611-4BC7-8CE6-D5AA3EB86B92}"/>
                  </a:ext>
                </a:extLst>
              </p:cNvPr>
              <p:cNvSpPr/>
              <p:nvPr/>
            </p:nvSpPr>
            <p:spPr>
              <a:xfrm>
                <a:off x="11691425" y="2644227"/>
                <a:ext cx="571500" cy="1920601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Rounded Rectangle 38">
                <a:extLst>
                  <a:ext uri="{FF2B5EF4-FFF2-40B4-BE49-F238E27FC236}">
                    <a16:creationId xmlns:a16="http://schemas.microsoft.com/office/drawing/2014/main" id="{7F18F1BF-908B-474B-938C-B5B21A231834}"/>
                  </a:ext>
                </a:extLst>
              </p:cNvPr>
              <p:cNvSpPr/>
              <p:nvPr/>
            </p:nvSpPr>
            <p:spPr>
              <a:xfrm>
                <a:off x="9080035" y="2596602"/>
                <a:ext cx="571500" cy="1920601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Rounded Rectangle 40">
                <a:extLst>
                  <a:ext uri="{FF2B5EF4-FFF2-40B4-BE49-F238E27FC236}">
                    <a16:creationId xmlns:a16="http://schemas.microsoft.com/office/drawing/2014/main" id="{09F863F0-5F36-435A-BAA2-E9A8D15C95A6}"/>
                  </a:ext>
                </a:extLst>
              </p:cNvPr>
              <p:cNvSpPr/>
              <p:nvPr/>
            </p:nvSpPr>
            <p:spPr>
              <a:xfrm>
                <a:off x="12245433" y="2700638"/>
                <a:ext cx="424502" cy="2855421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84" name="Rounded Rectangle 43">
              <a:extLst>
                <a:ext uri="{FF2B5EF4-FFF2-40B4-BE49-F238E27FC236}">
                  <a16:creationId xmlns:a16="http://schemas.microsoft.com/office/drawing/2014/main" id="{A842426C-6F08-4B9B-AF89-29E6D104B917}"/>
                </a:ext>
              </a:extLst>
            </p:cNvPr>
            <p:cNvSpPr/>
            <p:nvPr/>
          </p:nvSpPr>
          <p:spPr>
            <a:xfrm>
              <a:off x="9116622" y="4104047"/>
              <a:ext cx="291208" cy="2232629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99" name="Straight Connector 98"/>
          <p:cNvCxnSpPr>
            <a:cxnSpLocks/>
          </p:cNvCxnSpPr>
          <p:nvPr/>
        </p:nvCxnSpPr>
        <p:spPr>
          <a:xfrm flipH="1">
            <a:off x="3710866" y="824888"/>
            <a:ext cx="2477993" cy="4043121"/>
          </a:xfrm>
          <a:prstGeom prst="line">
            <a:avLst/>
          </a:prstGeom>
          <a:ln w="38100">
            <a:solidFill>
              <a:srgbClr val="2D2A2F"/>
            </a:solidFill>
            <a:prstDash val="solid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" name="Picture 105" descr="1.jpg"/>
          <p:cNvPicPr>
            <a:picLocks noChangeAspect="1"/>
          </p:cNvPicPr>
          <p:nvPr/>
        </p:nvPicPr>
        <p:blipFill rotWithShape="1">
          <a:blip r:embed="rId4" cstate="print"/>
          <a:srcRect r="8163"/>
          <a:stretch/>
        </p:blipFill>
        <p:spPr>
          <a:xfrm>
            <a:off x="-9526" y="-36957"/>
            <a:ext cx="4968577" cy="1012127"/>
          </a:xfrm>
          <a:prstGeom prst="rect">
            <a:avLst/>
          </a:prstGeom>
        </p:spPr>
      </p:pic>
      <p:pic>
        <p:nvPicPr>
          <p:cNvPr id="39" name="Picture 38" descr="1.jpg">
            <a:extLst>
              <a:ext uri="{FF2B5EF4-FFF2-40B4-BE49-F238E27FC236}">
                <a16:creationId xmlns:a16="http://schemas.microsoft.com/office/drawing/2014/main" id="{D9417023-E4AD-49B9-BC15-AC5A94E306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8163"/>
          <a:stretch/>
        </p:blipFill>
        <p:spPr>
          <a:xfrm>
            <a:off x="7465934" y="0"/>
            <a:ext cx="4716368" cy="951357"/>
          </a:xfrm>
          <a:prstGeom prst="rect">
            <a:avLst/>
          </a:prstGeom>
        </p:spPr>
      </p:pic>
      <p:cxnSp>
        <p:nvCxnSpPr>
          <p:cNvPr id="125" name="Straight Connector 124"/>
          <p:cNvCxnSpPr>
            <a:cxnSpLocks/>
          </p:cNvCxnSpPr>
          <p:nvPr/>
        </p:nvCxnSpPr>
        <p:spPr>
          <a:xfrm flipH="1">
            <a:off x="1656817" y="802534"/>
            <a:ext cx="4566161" cy="4056433"/>
          </a:xfrm>
          <a:prstGeom prst="line">
            <a:avLst/>
          </a:prstGeom>
          <a:ln w="38100">
            <a:solidFill>
              <a:srgbClr val="2D2A2F"/>
            </a:solidFill>
            <a:prstDash val="solid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F8AF885-CD0B-49EA-BB27-54F87079845C}"/>
              </a:ext>
            </a:extLst>
          </p:cNvPr>
          <p:cNvCxnSpPr>
            <a:cxnSpLocks/>
          </p:cNvCxnSpPr>
          <p:nvPr/>
        </p:nvCxnSpPr>
        <p:spPr>
          <a:xfrm flipH="1">
            <a:off x="1417881" y="811576"/>
            <a:ext cx="4809901" cy="2058767"/>
          </a:xfrm>
          <a:prstGeom prst="line">
            <a:avLst/>
          </a:prstGeom>
          <a:ln w="38100">
            <a:solidFill>
              <a:srgbClr val="2D2A2F"/>
            </a:solidFill>
            <a:prstDash val="solid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F869E0E7-AC35-4E44-A5EF-1B860F1BADF5}"/>
              </a:ext>
            </a:extLst>
          </p:cNvPr>
          <p:cNvCxnSpPr>
            <a:cxnSpLocks/>
          </p:cNvCxnSpPr>
          <p:nvPr/>
        </p:nvCxnSpPr>
        <p:spPr>
          <a:xfrm>
            <a:off x="6261534" y="802534"/>
            <a:ext cx="1632990" cy="5045816"/>
          </a:xfrm>
          <a:prstGeom prst="line">
            <a:avLst/>
          </a:prstGeom>
          <a:ln w="38100">
            <a:solidFill>
              <a:srgbClr val="2D2A2F"/>
            </a:solidFill>
            <a:prstDash val="solid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89088168-F37F-4414-83D7-25D344CB8832}"/>
              </a:ext>
            </a:extLst>
          </p:cNvPr>
          <p:cNvCxnSpPr>
            <a:cxnSpLocks/>
          </p:cNvCxnSpPr>
          <p:nvPr/>
        </p:nvCxnSpPr>
        <p:spPr>
          <a:xfrm>
            <a:off x="6342090" y="839172"/>
            <a:ext cx="3876108" cy="3528642"/>
          </a:xfrm>
          <a:prstGeom prst="line">
            <a:avLst/>
          </a:prstGeom>
          <a:ln w="38100">
            <a:solidFill>
              <a:srgbClr val="2D2A2F"/>
            </a:solidFill>
            <a:prstDash val="solid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2E31514-A484-4C25-AC2F-B719C2BDA5F0}"/>
              </a:ext>
            </a:extLst>
          </p:cNvPr>
          <p:cNvCxnSpPr>
            <a:cxnSpLocks/>
          </p:cNvCxnSpPr>
          <p:nvPr/>
        </p:nvCxnSpPr>
        <p:spPr>
          <a:xfrm flipH="1">
            <a:off x="5247352" y="793492"/>
            <a:ext cx="982492" cy="2531950"/>
          </a:xfrm>
          <a:prstGeom prst="line">
            <a:avLst/>
          </a:prstGeom>
          <a:ln w="38100">
            <a:solidFill>
              <a:srgbClr val="2D2A2F"/>
            </a:solidFill>
            <a:prstDash val="solid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EA418E3-898B-4BB4-8830-4AC1ED45632B}"/>
              </a:ext>
            </a:extLst>
          </p:cNvPr>
          <p:cNvCxnSpPr>
            <a:cxnSpLocks/>
          </p:cNvCxnSpPr>
          <p:nvPr/>
        </p:nvCxnSpPr>
        <p:spPr>
          <a:xfrm>
            <a:off x="6268400" y="793492"/>
            <a:ext cx="4030354" cy="784980"/>
          </a:xfrm>
          <a:prstGeom prst="line">
            <a:avLst/>
          </a:prstGeom>
          <a:ln w="38100">
            <a:solidFill>
              <a:srgbClr val="2D2A2F"/>
            </a:solidFill>
            <a:prstDash val="solid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1A79A9C-CD13-4BFC-A2F7-FB06F9EE0BD9}"/>
              </a:ext>
            </a:extLst>
          </p:cNvPr>
          <p:cNvCxnSpPr>
            <a:cxnSpLocks/>
          </p:cNvCxnSpPr>
          <p:nvPr/>
        </p:nvCxnSpPr>
        <p:spPr>
          <a:xfrm>
            <a:off x="6215897" y="824888"/>
            <a:ext cx="389033" cy="3659660"/>
          </a:xfrm>
          <a:prstGeom prst="line">
            <a:avLst/>
          </a:prstGeom>
          <a:ln w="38100">
            <a:solidFill>
              <a:srgbClr val="2D2A2F"/>
            </a:solidFill>
            <a:prstDash val="solid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hlinkClick r:id="rId5" action="ppaction://hlinksldjump"/>
            <a:extLst>
              <a:ext uri="{FF2B5EF4-FFF2-40B4-BE49-F238E27FC236}">
                <a16:creationId xmlns:a16="http://schemas.microsoft.com/office/drawing/2014/main" id="{D131E8FE-18A5-4B93-9B33-699F50ED8E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51551">
            <a:off x="7518791" y="5443663"/>
            <a:ext cx="1150255" cy="1196060"/>
          </a:xfrm>
          <a:prstGeom prst="rect">
            <a:avLst/>
          </a:prstGeom>
        </p:spPr>
      </p:pic>
      <p:pic>
        <p:nvPicPr>
          <p:cNvPr id="7" name="Picture 6">
            <a:hlinkClick r:id="rId7" action="ppaction://hlinksldjump"/>
            <a:extLst>
              <a:ext uri="{FF2B5EF4-FFF2-40B4-BE49-F238E27FC236}">
                <a16:creationId xmlns:a16="http://schemas.microsoft.com/office/drawing/2014/main" id="{5F5E6354-74CB-4578-993C-8A3D8C180F2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3701" flipV="1">
            <a:off x="3115242" y="4710832"/>
            <a:ext cx="988700" cy="1006464"/>
          </a:xfrm>
          <a:prstGeom prst="rect">
            <a:avLst/>
          </a:prstGeom>
        </p:spPr>
      </p:pic>
      <p:pic>
        <p:nvPicPr>
          <p:cNvPr id="4" name="Picture 3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27" y="4543853"/>
            <a:ext cx="1380173" cy="1012127"/>
          </a:xfrm>
          <a:prstGeom prst="rect">
            <a:avLst/>
          </a:prstGeom>
        </p:spPr>
      </p:pic>
      <p:pic>
        <p:nvPicPr>
          <p:cNvPr id="5" name="Picture 4">
            <a:hlinkClick r:id="rId10" action="ppaction://hlinksldjump"/>
            <a:extLst>
              <a:ext uri="{FF2B5EF4-FFF2-40B4-BE49-F238E27FC236}">
                <a16:creationId xmlns:a16="http://schemas.microsoft.com/office/drawing/2014/main" id="{09C96DFA-0498-415B-A64F-347931DAAA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78931" y="4064102"/>
            <a:ext cx="990600" cy="970999"/>
          </a:xfrm>
          <a:prstGeom prst="rect">
            <a:avLst/>
          </a:prstGeom>
        </p:spPr>
      </p:pic>
      <p:pic>
        <p:nvPicPr>
          <p:cNvPr id="6" name="Picture 5">
            <a:hlinkClick r:id="rId11" action="ppaction://hlinksldjump"/>
            <a:extLst>
              <a:ext uri="{FF2B5EF4-FFF2-40B4-BE49-F238E27FC236}">
                <a16:creationId xmlns:a16="http://schemas.microsoft.com/office/drawing/2014/main" id="{51438933-F446-4EBA-BE88-4D2B52DC4AA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85395" flipH="1">
            <a:off x="842098" y="2461057"/>
            <a:ext cx="700666" cy="772976"/>
          </a:xfrm>
          <a:prstGeom prst="rect">
            <a:avLst/>
          </a:prstGeom>
        </p:spPr>
      </p:pic>
      <p:pic>
        <p:nvPicPr>
          <p:cNvPr id="41" name="Picture 40">
            <a:hlinkClick r:id="rId13" action="ppaction://hlinksldjump"/>
            <a:extLst>
              <a:ext uri="{FF2B5EF4-FFF2-40B4-BE49-F238E27FC236}">
                <a16:creationId xmlns:a16="http://schemas.microsoft.com/office/drawing/2014/main" id="{42475F51-27E7-4A81-9AEE-67E56B1C05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51551">
            <a:off x="4739017" y="3157066"/>
            <a:ext cx="929903" cy="966933"/>
          </a:xfrm>
          <a:prstGeom prst="rect">
            <a:avLst/>
          </a:prstGeom>
        </p:spPr>
      </p:pic>
      <p:pic>
        <p:nvPicPr>
          <p:cNvPr id="55" name="Picture 54">
            <a:hlinkClick r:id="rId14" action="ppaction://hlinksldjump"/>
            <a:extLst>
              <a:ext uri="{FF2B5EF4-FFF2-40B4-BE49-F238E27FC236}">
                <a16:creationId xmlns:a16="http://schemas.microsoft.com/office/drawing/2014/main" id="{E695CD71-4E7B-4D8C-9D4C-A83BD0AB80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83264" y="1229713"/>
            <a:ext cx="990600" cy="970999"/>
          </a:xfrm>
          <a:prstGeom prst="rect">
            <a:avLst/>
          </a:prstGeom>
        </p:spPr>
      </p:pic>
      <p:pic>
        <p:nvPicPr>
          <p:cNvPr id="60" name="Picture 59">
            <a:hlinkClick r:id="rId15" action="ppaction://hlinksldjump"/>
            <a:extLst>
              <a:ext uri="{FF2B5EF4-FFF2-40B4-BE49-F238E27FC236}">
                <a16:creationId xmlns:a16="http://schemas.microsoft.com/office/drawing/2014/main" id="{B4039B19-9CE5-4E0F-A2AD-BA7FEA26A5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51551">
            <a:off x="6124095" y="4207167"/>
            <a:ext cx="929903" cy="96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52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11111E-6 L 3.95833E-6 0.00556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3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-0.15781 -0.70232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91" y="-3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1" dur="3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0.2073 -0.62038 " pathEditMode="relative" rAng="0" ptsTypes="AA">
                                      <p:cBhvr>
                                        <p:cTn id="3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65" y="-3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7" dur="3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2.59259E-6 L 0.40143 -0.56203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17" y="-2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3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0.00996 L -0.3332 -0.52524 " pathEditMode="relative" rAng="0" ptsTypes="AA">
                                      <p:cBhvr>
                                        <p:cTn id="6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67" y="-2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9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0.39909 -0.26968 " pathEditMode="relative" rAng="0" ptsTypes="AA">
                                      <p:cBhvr>
                                        <p:cTn id="8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48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8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95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0.07578 -0.37361 " pathEditMode="relative" rAng="0" ptsTypes="AA">
                                      <p:cBhvr>
                                        <p:cTn id="98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-1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8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1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995 L -0.35417 -0.09977 " pathEditMode="relative" rAng="0" ptsTypes="AA">
                                      <p:cBhvr>
                                        <p:cTn id="114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8" y="-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8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27" dur="3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6 L -0.02877 -0.53982 " pathEditMode="relative" rAng="0" ptsTypes="AA">
                                      <p:cBhvr>
                                        <p:cTn id="130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-2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ADE898C-844C-4D3B-9487-7D37106488B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AFA9BC2A-78DA-4C2E-9C41-52BBCE2ED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7566"/>
            <a:ext cx="12033504" cy="2630433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73EBAA1A-CCBD-4F6C-8D97-7B7ADD9D51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959" y="45894"/>
            <a:ext cx="1103377" cy="1795325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942F7E87-18B2-463A-A88C-B53C20C8C2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18136" y="45893"/>
            <a:ext cx="1103377" cy="17953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5A3579-1773-4E5C-8687-32B862FD8737}"/>
              </a:ext>
            </a:extLst>
          </p:cNvPr>
          <p:cNvSpPr txBox="1"/>
          <p:nvPr/>
        </p:nvSpPr>
        <p:spPr>
          <a:xfrm>
            <a:off x="5811475" y="350849"/>
            <a:ext cx="13115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Tính</a:t>
            </a:r>
            <a:endParaRPr kumimoji="0" lang="zh-CN" altLang="en-US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8D0DEE0-2D8B-4AE4-92E8-DA15479B3AED}"/>
              </a:ext>
            </a:extLst>
          </p:cNvPr>
          <p:cNvSpPr/>
          <p:nvPr/>
        </p:nvSpPr>
        <p:spPr>
          <a:xfrm>
            <a:off x="5018506" y="429039"/>
            <a:ext cx="613063" cy="613063"/>
          </a:xfrm>
          <a:prstGeom prst="ellipse">
            <a:avLst/>
          </a:prstGeom>
          <a:solidFill>
            <a:srgbClr val="D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rPr>
              <a:t>2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AmpleSoft Bold" panose="02000000000000000000" pitchFamily="2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98DED1-6432-4BD8-9D68-D1A3F11731FC}"/>
              </a:ext>
            </a:extLst>
          </p:cNvPr>
          <p:cNvSpPr txBox="1"/>
          <p:nvPr/>
        </p:nvSpPr>
        <p:spPr>
          <a:xfrm>
            <a:off x="582509" y="2060841"/>
            <a:ext cx="4001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600" b="0" i="0" u="none" strike="noStrike" kern="1200" cap="none" spc="0" normalizeH="0" baseline="0" noProof="0">
                <a:ln>
                  <a:noFill/>
                </a:ln>
                <a:solidFill>
                  <a:srgbClr val="EC7728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4 cm + 6 cm + 10 cm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EC7728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EC6D9C-ED45-4AC4-9B8B-B1DC0AC808A7}"/>
              </a:ext>
            </a:extLst>
          </p:cNvPr>
          <p:cNvSpPr txBox="1"/>
          <p:nvPr/>
        </p:nvSpPr>
        <p:spPr>
          <a:xfrm>
            <a:off x="582509" y="3284467"/>
            <a:ext cx="3767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600" b="0" i="0" u="none" strike="noStrike" kern="1200" cap="none" spc="0" normalizeH="0" baseline="0" noProof="0">
                <a:ln>
                  <a:noFill/>
                </a:ln>
                <a:solidFill>
                  <a:srgbClr val="EC7728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8 cm + 9 cm + 2 cm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EC7728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EABC6A-CBEE-4E4B-B261-E56166B4C862}"/>
              </a:ext>
            </a:extLst>
          </p:cNvPr>
          <p:cNvSpPr txBox="1"/>
          <p:nvPr/>
        </p:nvSpPr>
        <p:spPr>
          <a:xfrm>
            <a:off x="6572318" y="2079075"/>
            <a:ext cx="3906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600" b="0" i="0" u="none" strike="noStrike" kern="1200" cap="none" spc="0" normalizeH="0" baseline="0" noProof="0">
                <a:ln>
                  <a:noFill/>
                </a:ln>
                <a:solidFill>
                  <a:srgbClr val="EC7728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7 dm + 7 dm + 5 dm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EC7728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3BE677-78EE-458D-931B-A8568E23544B}"/>
              </a:ext>
            </a:extLst>
          </p:cNvPr>
          <p:cNvSpPr txBox="1"/>
          <p:nvPr/>
        </p:nvSpPr>
        <p:spPr>
          <a:xfrm>
            <a:off x="6560078" y="3288780"/>
            <a:ext cx="41408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600" b="0" i="0" u="none" strike="noStrike" kern="1200" cap="none" spc="0" normalizeH="0" baseline="0" noProof="0">
                <a:ln>
                  <a:noFill/>
                </a:ln>
                <a:solidFill>
                  <a:srgbClr val="EC7728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11 dm + 3 dm + 2 dm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EC7728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027185-8F05-4A5F-B2DE-BC346F5A26D7}"/>
              </a:ext>
            </a:extLst>
          </p:cNvPr>
          <p:cNvSpPr txBox="1"/>
          <p:nvPr/>
        </p:nvSpPr>
        <p:spPr>
          <a:xfrm>
            <a:off x="4518634" y="2060841"/>
            <a:ext cx="16546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600" b="0" i="0" u="none" strike="noStrike" kern="1200" cap="none" spc="0" normalizeH="0" baseline="0" noProof="0">
                <a:ln>
                  <a:noFill/>
                </a:ln>
                <a:solidFill>
                  <a:srgbClr val="8FAADC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= </a:t>
            </a:r>
            <a:r>
              <a:rPr kumimoji="0" lang="vi-VN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8FAADC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20 cm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rgbClr val="8FAADC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F807511-DCA0-4E17-B609-FFDA95E75A3E}"/>
              </a:ext>
            </a:extLst>
          </p:cNvPr>
          <p:cNvCxnSpPr/>
          <p:nvPr/>
        </p:nvCxnSpPr>
        <p:spPr>
          <a:xfrm>
            <a:off x="858665" y="2578173"/>
            <a:ext cx="692687" cy="286693"/>
          </a:xfrm>
          <a:prstGeom prst="line">
            <a:avLst/>
          </a:prstGeom>
          <a:ln w="19050">
            <a:solidFill>
              <a:srgbClr val="6CA6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45832F5-3B3B-41A0-BD16-74A694FB9FE6}"/>
              </a:ext>
            </a:extLst>
          </p:cNvPr>
          <p:cNvCxnSpPr>
            <a:cxnSpLocks/>
          </p:cNvCxnSpPr>
          <p:nvPr/>
        </p:nvCxnSpPr>
        <p:spPr>
          <a:xfrm flipH="1">
            <a:off x="1551352" y="2578173"/>
            <a:ext cx="652876" cy="286693"/>
          </a:xfrm>
          <a:prstGeom prst="line">
            <a:avLst/>
          </a:prstGeom>
          <a:ln w="19050">
            <a:solidFill>
              <a:srgbClr val="6CA6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815530E-C1F8-4FB9-AF30-B16449B4E740}"/>
              </a:ext>
            </a:extLst>
          </p:cNvPr>
          <p:cNvSpPr txBox="1"/>
          <p:nvPr/>
        </p:nvSpPr>
        <p:spPr>
          <a:xfrm>
            <a:off x="1015788" y="2724807"/>
            <a:ext cx="1071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6CA644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10 cm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6CA644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A47670-E08E-4293-87D5-956F3AD02215}"/>
              </a:ext>
            </a:extLst>
          </p:cNvPr>
          <p:cNvSpPr txBox="1"/>
          <p:nvPr/>
        </p:nvSpPr>
        <p:spPr>
          <a:xfrm>
            <a:off x="4241012" y="3300470"/>
            <a:ext cx="1659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600" b="0" i="0" u="none" strike="noStrike" kern="1200" cap="none" spc="0" normalizeH="0" baseline="0" noProof="0">
                <a:ln>
                  <a:noFill/>
                </a:ln>
                <a:solidFill>
                  <a:srgbClr val="8FAADC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= </a:t>
            </a:r>
            <a:r>
              <a:rPr kumimoji="0" lang="vi-VN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8FAADC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19 cm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rgbClr val="8FAADC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9FFE6C-605B-435A-BF69-DC03B8A141A6}"/>
              </a:ext>
            </a:extLst>
          </p:cNvPr>
          <p:cNvCxnSpPr>
            <a:cxnSpLocks/>
          </p:cNvCxnSpPr>
          <p:nvPr/>
        </p:nvCxnSpPr>
        <p:spPr>
          <a:xfrm>
            <a:off x="835478" y="3829824"/>
            <a:ext cx="1525603" cy="318895"/>
          </a:xfrm>
          <a:prstGeom prst="line">
            <a:avLst/>
          </a:prstGeom>
          <a:ln w="19050">
            <a:solidFill>
              <a:srgbClr val="6CA6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B6078B-6692-417B-8452-CD392B4C464E}"/>
              </a:ext>
            </a:extLst>
          </p:cNvPr>
          <p:cNvCxnSpPr>
            <a:cxnSpLocks/>
          </p:cNvCxnSpPr>
          <p:nvPr/>
        </p:nvCxnSpPr>
        <p:spPr>
          <a:xfrm flipH="1">
            <a:off x="2361082" y="3806488"/>
            <a:ext cx="1064744" cy="342231"/>
          </a:xfrm>
          <a:prstGeom prst="line">
            <a:avLst/>
          </a:prstGeom>
          <a:ln w="19050">
            <a:solidFill>
              <a:srgbClr val="6CA6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938DD95-3EA0-4CA7-9C6D-E1DD663D01FA}"/>
              </a:ext>
            </a:extLst>
          </p:cNvPr>
          <p:cNvSpPr txBox="1"/>
          <p:nvPr/>
        </p:nvSpPr>
        <p:spPr>
          <a:xfrm>
            <a:off x="1884174" y="4107248"/>
            <a:ext cx="1071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6CA644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10 cm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6CA644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23401E-A96A-4887-A382-CB46B01E781B}"/>
              </a:ext>
            </a:extLst>
          </p:cNvPr>
          <p:cNvSpPr txBox="1"/>
          <p:nvPr/>
        </p:nvSpPr>
        <p:spPr>
          <a:xfrm>
            <a:off x="10314878" y="2070849"/>
            <a:ext cx="1713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600" b="0" i="0" u="none" strike="noStrike" kern="1200" cap="none" spc="0" normalizeH="0" baseline="0" noProof="0">
                <a:ln>
                  <a:noFill/>
                </a:ln>
                <a:solidFill>
                  <a:srgbClr val="8FAADC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= </a:t>
            </a:r>
            <a:r>
              <a:rPr kumimoji="0" lang="vi-VN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8FAADC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19 dm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rgbClr val="8FAADC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060DE61-D6D1-41C1-8E23-2C1F91B29805}"/>
              </a:ext>
            </a:extLst>
          </p:cNvPr>
          <p:cNvSpPr txBox="1"/>
          <p:nvPr/>
        </p:nvSpPr>
        <p:spPr>
          <a:xfrm>
            <a:off x="10536676" y="3284466"/>
            <a:ext cx="1713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600" b="0" i="0" u="none" strike="noStrike" kern="1200" cap="none" spc="0" normalizeH="0" baseline="0" noProof="0">
                <a:ln>
                  <a:noFill/>
                </a:ln>
                <a:solidFill>
                  <a:srgbClr val="8FAADC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= </a:t>
            </a:r>
            <a:r>
              <a:rPr kumimoji="0" lang="vi-VN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8FAADC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16 dm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rgbClr val="8FAADC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6DAB383-B73D-4AA9-AED0-2902C5FB7C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238" y="4368858"/>
            <a:ext cx="6301340" cy="256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62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9" grpId="0"/>
      <p:bldP spid="10" grpId="0"/>
      <p:bldP spid="11" grpId="0"/>
      <p:bldP spid="12" grpId="0"/>
      <p:bldP spid="13" grpId="0"/>
      <p:bldP spid="19" grpId="0"/>
      <p:bldP spid="20" grpId="0"/>
      <p:bldP spid="23" grpId="0"/>
      <p:bldP spid="24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icture frame&#10;&#10;Description automatically generated">
            <a:extLst>
              <a:ext uri="{FF2B5EF4-FFF2-40B4-BE49-F238E27FC236}">
                <a16:creationId xmlns:a16="http://schemas.microsoft.com/office/drawing/2014/main" id="{3432BA98-00FA-4BEA-9BFE-F007C146E7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1949">
            <a:off x="3925776" y="142856"/>
            <a:ext cx="608714" cy="766349"/>
          </a:xfrm>
          <a:prstGeom prst="rect">
            <a:avLst/>
          </a:prstGeom>
        </p:spPr>
      </p:pic>
      <p:grpSp>
        <p:nvGrpSpPr>
          <p:cNvPr id="5" name="组合 9">
            <a:extLst>
              <a:ext uri="{FF2B5EF4-FFF2-40B4-BE49-F238E27FC236}">
                <a16:creationId xmlns:a16="http://schemas.microsoft.com/office/drawing/2014/main" id="{AC0ABCD5-E231-49DF-B9C7-DC08CB420DD4}"/>
              </a:ext>
            </a:extLst>
          </p:cNvPr>
          <p:cNvGrpSpPr/>
          <p:nvPr/>
        </p:nvGrpSpPr>
        <p:grpSpPr>
          <a:xfrm>
            <a:off x="-4773" y="5909701"/>
            <a:ext cx="12192000" cy="978311"/>
            <a:chOff x="0" y="5772686"/>
            <a:chExt cx="13525500" cy="1085314"/>
          </a:xfrm>
        </p:grpSpPr>
        <p:pic>
          <p:nvPicPr>
            <p:cNvPr id="6" name="图片 4">
              <a:extLst>
                <a:ext uri="{FF2B5EF4-FFF2-40B4-BE49-F238E27FC236}">
                  <a16:creationId xmlns:a16="http://schemas.microsoft.com/office/drawing/2014/main" id="{5EBA0019-CFA4-43B3-BCD7-B5A51CDAE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72686"/>
              <a:ext cx="3924300" cy="1085314"/>
            </a:xfrm>
            <a:prstGeom prst="rect">
              <a:avLst/>
            </a:prstGeom>
          </p:spPr>
        </p:pic>
        <p:pic>
          <p:nvPicPr>
            <p:cNvPr id="7" name="图片 5">
              <a:extLst>
                <a:ext uri="{FF2B5EF4-FFF2-40B4-BE49-F238E27FC236}">
                  <a16:creationId xmlns:a16="http://schemas.microsoft.com/office/drawing/2014/main" id="{28FC7F86-B4D1-40BE-9E98-3665D21B10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4300" y="5972890"/>
              <a:ext cx="3200400" cy="88511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B961C528-B387-4362-A101-C57CBA7FC9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4700" y="5972890"/>
              <a:ext cx="3200400" cy="88511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2658B560-AAEC-43E2-BD3E-7CA16C711E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5100" y="5972890"/>
              <a:ext cx="3200400" cy="885110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E64193A-9DAE-46AA-A486-9E6843825D44}"/>
              </a:ext>
            </a:extLst>
          </p:cNvPr>
          <p:cNvSpPr txBox="1"/>
          <p:nvPr/>
        </p:nvSpPr>
        <p:spPr>
          <a:xfrm>
            <a:off x="1866305" y="13267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9F9FBC5-93DA-40A3-859C-432D3C20E4F0}"/>
              </a:ext>
            </a:extLst>
          </p:cNvPr>
          <p:cNvGrpSpPr/>
          <p:nvPr/>
        </p:nvGrpSpPr>
        <p:grpSpPr>
          <a:xfrm>
            <a:off x="847767" y="972155"/>
            <a:ext cx="2878364" cy="2878364"/>
            <a:chOff x="1027317" y="1289478"/>
            <a:chExt cx="2878364" cy="2878364"/>
          </a:xfrm>
        </p:grpSpPr>
        <p:pic>
          <p:nvPicPr>
            <p:cNvPr id="48" name="Picture 47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8F8B3C1A-A52F-4243-8649-DFA9F5F505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807">
              <a:off x="1027317" y="1289478"/>
              <a:ext cx="2878364" cy="2878364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F7FB4A3-70AD-48B4-881D-F888CD30F21C}"/>
                </a:ext>
              </a:extLst>
            </p:cNvPr>
            <p:cNvSpPr/>
            <p:nvPr/>
          </p:nvSpPr>
          <p:spPr>
            <a:xfrm>
              <a:off x="2138220" y="1814657"/>
              <a:ext cx="637350" cy="63735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D39DD57-8518-4CB8-8731-5FA1D4E821AC}"/>
                </a:ext>
              </a:extLst>
            </p:cNvPr>
            <p:cNvSpPr/>
            <p:nvPr/>
          </p:nvSpPr>
          <p:spPr>
            <a:xfrm>
              <a:off x="1456104" y="2945513"/>
              <a:ext cx="637350" cy="63735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7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9A0340E-70BB-49D8-A605-9EBA862E277E}"/>
                </a:ext>
              </a:extLst>
            </p:cNvPr>
            <p:cNvSpPr/>
            <p:nvPr/>
          </p:nvSpPr>
          <p:spPr>
            <a:xfrm>
              <a:off x="2115837" y="2561717"/>
              <a:ext cx="637350" cy="63735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26C783A-2580-474A-B951-B4EFB7C111A7}"/>
                </a:ext>
              </a:extLst>
            </p:cNvPr>
            <p:cNvSpPr/>
            <p:nvPr/>
          </p:nvSpPr>
          <p:spPr>
            <a:xfrm>
              <a:off x="2775570" y="2945513"/>
              <a:ext cx="637350" cy="63735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</a:t>
              </a: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C720C0A8-4611-49E7-A1AA-38A765A1432F}"/>
              </a:ext>
            </a:extLst>
          </p:cNvPr>
          <p:cNvSpPr txBox="1"/>
          <p:nvPr/>
        </p:nvSpPr>
        <p:spPr>
          <a:xfrm>
            <a:off x="1930851" y="226933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15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32" name="图片 14">
            <a:extLst>
              <a:ext uri="{FF2B5EF4-FFF2-40B4-BE49-F238E27FC236}">
                <a16:creationId xmlns:a16="http://schemas.microsoft.com/office/drawing/2014/main" id="{EED82F10-FFDD-48DB-809D-714BD672421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573" y="145645"/>
            <a:ext cx="797845" cy="797845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D087EFE9-9574-4ECA-889F-D733A40D4A8F}"/>
              </a:ext>
            </a:extLst>
          </p:cNvPr>
          <p:cNvSpPr/>
          <p:nvPr/>
        </p:nvSpPr>
        <p:spPr>
          <a:xfrm>
            <a:off x="4679873" y="344263"/>
            <a:ext cx="523220" cy="523220"/>
          </a:xfrm>
          <a:prstGeom prst="ellipse">
            <a:avLst/>
          </a:prstGeom>
          <a:solidFill>
            <a:srgbClr val="D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rPr>
              <a:t>3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AmpleSoft Bold" panose="02000000000000000000" pitchFamily="2" charset="0"/>
              <a:ea typeface="+mn-ea"/>
              <a:cs typeface="+mn-cs"/>
            </a:endParaRPr>
          </a:p>
        </p:txBody>
      </p:sp>
      <p:pic>
        <p:nvPicPr>
          <p:cNvPr id="34" name="Picture 33" descr="Shape&#10;&#10;Description automatically generated with low confidence">
            <a:extLst>
              <a:ext uri="{FF2B5EF4-FFF2-40B4-BE49-F238E27FC236}">
                <a16:creationId xmlns:a16="http://schemas.microsoft.com/office/drawing/2014/main" id="{F0A67FCB-0C16-4BF8-91FE-6344B9985F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39"/>
          <a:stretch/>
        </p:blipFill>
        <p:spPr>
          <a:xfrm>
            <a:off x="5071662" y="319011"/>
            <a:ext cx="1299569" cy="62447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82CEFCB2-B03A-4469-93B9-334EEEA2CAB4}"/>
              </a:ext>
            </a:extLst>
          </p:cNvPr>
          <p:cNvSpPr txBox="1"/>
          <p:nvPr/>
        </p:nvSpPr>
        <p:spPr>
          <a:xfrm>
            <a:off x="227049" y="843543"/>
            <a:ext cx="949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Mẫu: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grpSp>
        <p:nvGrpSpPr>
          <p:cNvPr id="4103" name="Group 4102">
            <a:extLst>
              <a:ext uri="{FF2B5EF4-FFF2-40B4-BE49-F238E27FC236}">
                <a16:creationId xmlns:a16="http://schemas.microsoft.com/office/drawing/2014/main" id="{87BCF065-CC9A-41F0-B437-2058A3376BC4}"/>
              </a:ext>
            </a:extLst>
          </p:cNvPr>
          <p:cNvGrpSpPr/>
          <p:nvPr/>
        </p:nvGrpSpPr>
        <p:grpSpPr>
          <a:xfrm>
            <a:off x="4943498" y="1171529"/>
            <a:ext cx="2847479" cy="2847479"/>
            <a:chOff x="4943498" y="1498104"/>
            <a:chExt cx="2847479" cy="2847479"/>
          </a:xfrm>
        </p:grpSpPr>
        <p:pic>
          <p:nvPicPr>
            <p:cNvPr id="4096" name="Picture 4095" descr="Shape, circle&#10;&#10;Description automatically generated">
              <a:extLst>
                <a:ext uri="{FF2B5EF4-FFF2-40B4-BE49-F238E27FC236}">
                  <a16:creationId xmlns:a16="http://schemas.microsoft.com/office/drawing/2014/main" id="{2AC75C44-AE50-477B-9344-09F0DF676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504867">
              <a:off x="4943498" y="1498104"/>
              <a:ext cx="2847479" cy="2847479"/>
            </a:xfrm>
            <a:prstGeom prst="rect">
              <a:avLst/>
            </a:prstGeom>
          </p:spPr>
        </p:pic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BAF93E5-5132-4ADA-8714-8FB000D15D53}"/>
                </a:ext>
              </a:extLst>
            </p:cNvPr>
            <p:cNvSpPr/>
            <p:nvPr/>
          </p:nvSpPr>
          <p:spPr>
            <a:xfrm>
              <a:off x="6117353" y="1712003"/>
              <a:ext cx="637350" cy="63735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8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AD1D948-C572-4685-8C0B-4564696A2A4B}"/>
                </a:ext>
              </a:extLst>
            </p:cNvPr>
            <p:cNvSpPr/>
            <p:nvPr/>
          </p:nvSpPr>
          <p:spPr>
            <a:xfrm>
              <a:off x="5450629" y="2962188"/>
              <a:ext cx="637350" cy="63735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D2B2107-DAAD-4456-9798-0573A3E46208}"/>
                </a:ext>
              </a:extLst>
            </p:cNvPr>
            <p:cNvSpPr/>
            <p:nvPr/>
          </p:nvSpPr>
          <p:spPr>
            <a:xfrm>
              <a:off x="6157384" y="2559939"/>
              <a:ext cx="637350" cy="63735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E2EF0339-09CA-4A3E-9BA4-5F7EEB2E3547}"/>
                </a:ext>
              </a:extLst>
            </p:cNvPr>
            <p:cNvSpPr/>
            <p:nvPr/>
          </p:nvSpPr>
          <p:spPr>
            <a:xfrm>
              <a:off x="6880182" y="2946146"/>
              <a:ext cx="637350" cy="63735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</a:t>
              </a: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BE602933-20F5-41BD-AD99-F8080154EB0E}"/>
              </a:ext>
            </a:extLst>
          </p:cNvPr>
          <p:cNvSpPr txBox="1"/>
          <p:nvPr/>
        </p:nvSpPr>
        <p:spPr>
          <a:xfrm>
            <a:off x="6133374" y="228804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14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52" name="Picture 51" descr="Shape, circle&#10;&#10;Description automatically generated">
            <a:extLst>
              <a:ext uri="{FF2B5EF4-FFF2-40B4-BE49-F238E27FC236}">
                <a16:creationId xmlns:a16="http://schemas.microsoft.com/office/drawing/2014/main" id="{4AE5DEC5-9CEE-47A2-B2A7-625C196CE7D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480"/>
          <a:stretch/>
        </p:blipFill>
        <p:spPr>
          <a:xfrm rot="376485">
            <a:off x="1229264" y="1621448"/>
            <a:ext cx="792488" cy="1011711"/>
          </a:xfrm>
          <a:prstGeom prst="rect">
            <a:avLst/>
          </a:prstGeom>
        </p:spPr>
      </p:pic>
      <p:pic>
        <p:nvPicPr>
          <p:cNvPr id="54" name="Picture 53" descr="Shape, circle&#10;&#10;Description automatically generated">
            <a:extLst>
              <a:ext uri="{FF2B5EF4-FFF2-40B4-BE49-F238E27FC236}">
                <a16:creationId xmlns:a16="http://schemas.microsoft.com/office/drawing/2014/main" id="{E0B0719F-A372-4E6D-B55E-C7527B86B10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480"/>
          <a:stretch/>
        </p:blipFill>
        <p:spPr>
          <a:xfrm rot="7340629">
            <a:off x="2627458" y="1763476"/>
            <a:ext cx="792488" cy="1011711"/>
          </a:xfrm>
          <a:prstGeom prst="rect">
            <a:avLst/>
          </a:prstGeom>
        </p:spPr>
      </p:pic>
      <p:pic>
        <p:nvPicPr>
          <p:cNvPr id="55" name="Picture 54" descr="Icon&#10;&#10;Description automatically generated">
            <a:extLst>
              <a:ext uri="{FF2B5EF4-FFF2-40B4-BE49-F238E27FC236}">
                <a16:creationId xmlns:a16="http://schemas.microsoft.com/office/drawing/2014/main" id="{30DD161D-C488-44F1-85AF-96BEE0A00E5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4" t="16070" r="11869" b="14392"/>
          <a:stretch/>
        </p:blipFill>
        <p:spPr>
          <a:xfrm>
            <a:off x="983694" y="1683519"/>
            <a:ext cx="385309" cy="347532"/>
          </a:xfrm>
          <a:prstGeom prst="rect">
            <a:avLst/>
          </a:prstGeom>
        </p:spPr>
      </p:pic>
      <p:pic>
        <p:nvPicPr>
          <p:cNvPr id="58" name="Picture 57" descr="Icon&#10;&#10;Description automatically generated">
            <a:extLst>
              <a:ext uri="{FF2B5EF4-FFF2-40B4-BE49-F238E27FC236}">
                <a16:creationId xmlns:a16="http://schemas.microsoft.com/office/drawing/2014/main" id="{D40DD92B-FF00-479D-9EB1-DC491489558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4" t="16070" r="11869" b="14392"/>
          <a:stretch/>
        </p:blipFill>
        <p:spPr>
          <a:xfrm>
            <a:off x="3204397" y="1683519"/>
            <a:ext cx="385309" cy="347532"/>
          </a:xfrm>
          <a:prstGeom prst="rect">
            <a:avLst/>
          </a:prstGeom>
        </p:spPr>
      </p:pic>
      <p:grpSp>
        <p:nvGrpSpPr>
          <p:cNvPr id="4102" name="Group 4101">
            <a:extLst>
              <a:ext uri="{FF2B5EF4-FFF2-40B4-BE49-F238E27FC236}">
                <a16:creationId xmlns:a16="http://schemas.microsoft.com/office/drawing/2014/main" id="{40871024-0BEC-4849-A9C1-E9B599666D1E}"/>
              </a:ext>
            </a:extLst>
          </p:cNvPr>
          <p:cNvGrpSpPr/>
          <p:nvPr/>
        </p:nvGrpSpPr>
        <p:grpSpPr>
          <a:xfrm>
            <a:off x="9228011" y="1109336"/>
            <a:ext cx="2407867" cy="2319989"/>
            <a:chOff x="9578210" y="1435911"/>
            <a:chExt cx="2407867" cy="2319989"/>
          </a:xfrm>
        </p:grpSpPr>
        <p:pic>
          <p:nvPicPr>
            <p:cNvPr id="47" name="Picture 4" descr="animated fidget spinner Promotions">
              <a:extLst>
                <a:ext uri="{FF2B5EF4-FFF2-40B4-BE49-F238E27FC236}">
                  <a16:creationId xmlns:a16="http://schemas.microsoft.com/office/drawing/2014/main" id="{A40C53BD-E4A2-4AC8-942E-773E815AF2E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5093" b="95370" l="10000" r="90000">
                          <a14:foregroundMark x1="59419" y1="46759" x2="43488" y2="65123"/>
                          <a14:foregroundMark x1="48721" y1="46451" x2="58372" y2="63889"/>
                          <a14:foregroundMark x1="47907" y1="44907" x2="46860" y2="612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16" t="3681" r="13660" b="3197"/>
            <a:stretch/>
          </p:blipFill>
          <p:spPr bwMode="auto">
            <a:xfrm rot="21277167">
              <a:off x="9578210" y="1435911"/>
              <a:ext cx="2407867" cy="2319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FEE825C-7279-4BDB-B147-A080C032C279}"/>
                </a:ext>
              </a:extLst>
            </p:cNvPr>
            <p:cNvSpPr/>
            <p:nvPr/>
          </p:nvSpPr>
          <p:spPr>
            <a:xfrm>
              <a:off x="10511107" y="1617595"/>
              <a:ext cx="637350" cy="63735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6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1311252-C847-4BAE-9E05-38D18273A95B}"/>
                </a:ext>
              </a:extLst>
            </p:cNvPr>
            <p:cNvSpPr/>
            <p:nvPr/>
          </p:nvSpPr>
          <p:spPr>
            <a:xfrm>
              <a:off x="9829129" y="2816570"/>
              <a:ext cx="637350" cy="63735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7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3E27B1A4-3F97-4E65-A016-0828CD34AFE2}"/>
                </a:ext>
              </a:extLst>
            </p:cNvPr>
            <p:cNvSpPr/>
            <p:nvPr/>
          </p:nvSpPr>
          <p:spPr>
            <a:xfrm>
              <a:off x="10514166" y="2414841"/>
              <a:ext cx="637350" cy="63735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BA42FA6D-55D4-428F-A197-B6FBC70977BA}"/>
                </a:ext>
              </a:extLst>
            </p:cNvPr>
            <p:cNvSpPr/>
            <p:nvPr/>
          </p:nvSpPr>
          <p:spPr>
            <a:xfrm>
              <a:off x="11207996" y="2816570"/>
              <a:ext cx="637350" cy="63735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</a:t>
              </a: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104" name="Group 4103">
            <a:extLst>
              <a:ext uri="{FF2B5EF4-FFF2-40B4-BE49-F238E27FC236}">
                <a16:creationId xmlns:a16="http://schemas.microsoft.com/office/drawing/2014/main" id="{76A42113-82F6-4C49-A121-F8B0BFDADC99}"/>
              </a:ext>
            </a:extLst>
          </p:cNvPr>
          <p:cNvGrpSpPr/>
          <p:nvPr/>
        </p:nvGrpSpPr>
        <p:grpSpPr>
          <a:xfrm>
            <a:off x="3062868" y="3324708"/>
            <a:ext cx="2884868" cy="2884868"/>
            <a:chOff x="3062868" y="3651283"/>
            <a:chExt cx="2884868" cy="2884868"/>
          </a:xfrm>
        </p:grpSpPr>
        <p:pic>
          <p:nvPicPr>
            <p:cNvPr id="4099" name="Picture 4098" descr="A picture containing weapon, tool, scissors&#10;&#10;Description automatically generated">
              <a:extLst>
                <a:ext uri="{FF2B5EF4-FFF2-40B4-BE49-F238E27FC236}">
                  <a16:creationId xmlns:a16="http://schemas.microsoft.com/office/drawing/2014/main" id="{BC387B00-08CD-4FA2-B565-57516CD12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2868" y="3651283"/>
              <a:ext cx="2884868" cy="2884868"/>
            </a:xfrm>
            <a:prstGeom prst="rect">
              <a:avLst/>
            </a:prstGeom>
          </p:spPr>
        </p:pic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70E7E530-3794-4B8D-A527-D3F1CBEF1F89}"/>
                </a:ext>
              </a:extLst>
            </p:cNvPr>
            <p:cNvSpPr/>
            <p:nvPr/>
          </p:nvSpPr>
          <p:spPr>
            <a:xfrm>
              <a:off x="4174289" y="4029805"/>
              <a:ext cx="637350" cy="63735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9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B3DB5037-826A-4089-BF13-0CB493B883BD}"/>
                </a:ext>
              </a:extLst>
            </p:cNvPr>
            <p:cNvSpPr/>
            <p:nvPr/>
          </p:nvSpPr>
          <p:spPr>
            <a:xfrm>
              <a:off x="3421932" y="5332373"/>
              <a:ext cx="637350" cy="63735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ECB241F9-28AE-4B6C-A325-5AEEBE2EC237}"/>
                </a:ext>
              </a:extLst>
            </p:cNvPr>
            <p:cNvSpPr/>
            <p:nvPr/>
          </p:nvSpPr>
          <p:spPr>
            <a:xfrm>
              <a:off x="4170438" y="4899673"/>
              <a:ext cx="637350" cy="63735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7B408D4E-EC31-45E3-882E-6E74EA6B7E3E}"/>
                </a:ext>
              </a:extLst>
            </p:cNvPr>
            <p:cNvSpPr/>
            <p:nvPr/>
          </p:nvSpPr>
          <p:spPr>
            <a:xfrm>
              <a:off x="4918577" y="5345323"/>
              <a:ext cx="637350" cy="63735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</a:t>
              </a: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105" name="Group 4104">
            <a:extLst>
              <a:ext uri="{FF2B5EF4-FFF2-40B4-BE49-F238E27FC236}">
                <a16:creationId xmlns:a16="http://schemas.microsoft.com/office/drawing/2014/main" id="{CF6FDC08-D0B4-4785-8897-F32AC6BE8546}"/>
              </a:ext>
            </a:extLst>
          </p:cNvPr>
          <p:cNvGrpSpPr/>
          <p:nvPr/>
        </p:nvGrpSpPr>
        <p:grpSpPr>
          <a:xfrm>
            <a:off x="7469159" y="3128830"/>
            <a:ext cx="3176098" cy="3176098"/>
            <a:chOff x="7469159" y="3455405"/>
            <a:chExt cx="3176098" cy="3176098"/>
          </a:xfrm>
        </p:grpSpPr>
        <p:pic>
          <p:nvPicPr>
            <p:cNvPr id="4101" name="Picture 4100" descr="Shape, circle&#10;&#10;Description automatically generated">
              <a:extLst>
                <a:ext uri="{FF2B5EF4-FFF2-40B4-BE49-F238E27FC236}">
                  <a16:creationId xmlns:a16="http://schemas.microsoft.com/office/drawing/2014/main" id="{9DA5AFA0-5EAA-40C4-B8BE-FA466F344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9159" y="3455405"/>
              <a:ext cx="3176098" cy="3176098"/>
            </a:xfrm>
            <a:prstGeom prst="rect">
              <a:avLst/>
            </a:prstGeom>
          </p:spPr>
        </p:pic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28A30B57-47E9-428D-8D7F-FFFA128BE631}"/>
                </a:ext>
              </a:extLst>
            </p:cNvPr>
            <p:cNvSpPr/>
            <p:nvPr/>
          </p:nvSpPr>
          <p:spPr>
            <a:xfrm>
              <a:off x="8681194" y="4073396"/>
              <a:ext cx="637350" cy="63735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F9684AC1-43B1-4AFE-AA62-7EB03C6A7D62}"/>
                </a:ext>
              </a:extLst>
            </p:cNvPr>
            <p:cNvSpPr/>
            <p:nvPr/>
          </p:nvSpPr>
          <p:spPr>
            <a:xfrm>
              <a:off x="8010074" y="5349957"/>
              <a:ext cx="637350" cy="63735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7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BC2FC85C-06A3-44C5-8C08-7B3C817CDEFE}"/>
                </a:ext>
              </a:extLst>
            </p:cNvPr>
            <p:cNvSpPr/>
            <p:nvPr/>
          </p:nvSpPr>
          <p:spPr>
            <a:xfrm>
              <a:off x="8715575" y="4890881"/>
              <a:ext cx="637350" cy="63735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EF173755-F805-499B-B571-F123130FC8EF}"/>
                </a:ext>
              </a:extLst>
            </p:cNvPr>
            <p:cNvSpPr/>
            <p:nvPr/>
          </p:nvSpPr>
          <p:spPr>
            <a:xfrm>
              <a:off x="9461607" y="5294351"/>
              <a:ext cx="637350" cy="63735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</a:t>
              </a: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1B7C0EA9-A62B-4319-AC95-ADA563EFAEAA}"/>
              </a:ext>
            </a:extLst>
          </p:cNvPr>
          <p:cNvSpPr txBox="1"/>
          <p:nvPr/>
        </p:nvSpPr>
        <p:spPr>
          <a:xfrm>
            <a:off x="6252166" y="2290656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E2136B6-0A2F-42F0-A768-1D2353888D71}"/>
              </a:ext>
            </a:extLst>
          </p:cNvPr>
          <p:cNvSpPr txBox="1"/>
          <p:nvPr/>
        </p:nvSpPr>
        <p:spPr>
          <a:xfrm>
            <a:off x="10271316" y="2114458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BC499E5-1558-4BB7-8803-FDD740FFB29E}"/>
              </a:ext>
            </a:extLst>
          </p:cNvPr>
          <p:cNvSpPr txBox="1"/>
          <p:nvPr/>
        </p:nvSpPr>
        <p:spPr>
          <a:xfrm>
            <a:off x="8801667" y="4615893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36EF44A-D7DD-4E37-812B-E924227F3BFE}"/>
              </a:ext>
            </a:extLst>
          </p:cNvPr>
          <p:cNvSpPr txBox="1"/>
          <p:nvPr/>
        </p:nvSpPr>
        <p:spPr>
          <a:xfrm>
            <a:off x="4267998" y="4598051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94" name="Picture 93" descr="Shape, circle&#10;&#10;Description automatically generated">
            <a:extLst>
              <a:ext uri="{FF2B5EF4-FFF2-40B4-BE49-F238E27FC236}">
                <a16:creationId xmlns:a16="http://schemas.microsoft.com/office/drawing/2014/main" id="{C7647916-700A-41B6-A576-76681E97007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480"/>
          <a:stretch/>
        </p:blipFill>
        <p:spPr>
          <a:xfrm rot="376485">
            <a:off x="5412983" y="1580072"/>
            <a:ext cx="792488" cy="1011711"/>
          </a:xfrm>
          <a:prstGeom prst="rect">
            <a:avLst/>
          </a:prstGeom>
        </p:spPr>
      </p:pic>
      <p:pic>
        <p:nvPicPr>
          <p:cNvPr id="95" name="Picture 94" descr="Shape, circle&#10;&#10;Description automatically generated">
            <a:extLst>
              <a:ext uri="{FF2B5EF4-FFF2-40B4-BE49-F238E27FC236}">
                <a16:creationId xmlns:a16="http://schemas.microsoft.com/office/drawing/2014/main" id="{54561FF0-DC71-4240-B2BF-D6D9DA6D18C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480"/>
          <a:stretch/>
        </p:blipFill>
        <p:spPr>
          <a:xfrm rot="7340629">
            <a:off x="6811177" y="1722100"/>
            <a:ext cx="792488" cy="1011711"/>
          </a:xfrm>
          <a:prstGeom prst="rect">
            <a:avLst/>
          </a:prstGeom>
        </p:spPr>
      </p:pic>
      <p:pic>
        <p:nvPicPr>
          <p:cNvPr id="96" name="Picture 95" descr="Icon&#10;&#10;Description automatically generated">
            <a:extLst>
              <a:ext uri="{FF2B5EF4-FFF2-40B4-BE49-F238E27FC236}">
                <a16:creationId xmlns:a16="http://schemas.microsoft.com/office/drawing/2014/main" id="{51F9157D-57EB-430F-A14C-CC294489786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4" t="16070" r="11869" b="14392"/>
          <a:stretch/>
        </p:blipFill>
        <p:spPr>
          <a:xfrm>
            <a:off x="5167413" y="1642143"/>
            <a:ext cx="385309" cy="347532"/>
          </a:xfrm>
          <a:prstGeom prst="rect">
            <a:avLst/>
          </a:prstGeom>
        </p:spPr>
      </p:pic>
      <p:pic>
        <p:nvPicPr>
          <p:cNvPr id="97" name="Picture 96" descr="Icon&#10;&#10;Description automatically generated">
            <a:extLst>
              <a:ext uri="{FF2B5EF4-FFF2-40B4-BE49-F238E27FC236}">
                <a16:creationId xmlns:a16="http://schemas.microsoft.com/office/drawing/2014/main" id="{8DC3C8BC-2BCE-4A09-8F0E-C6B3FF6F1C2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4" t="16070" r="11869" b="14392"/>
          <a:stretch/>
        </p:blipFill>
        <p:spPr>
          <a:xfrm>
            <a:off x="7388116" y="1642143"/>
            <a:ext cx="385309" cy="347532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B58FAE1C-ACE7-40DC-AB27-CD454725E36F}"/>
              </a:ext>
            </a:extLst>
          </p:cNvPr>
          <p:cNvSpPr txBox="1"/>
          <p:nvPr/>
        </p:nvSpPr>
        <p:spPr>
          <a:xfrm>
            <a:off x="10161342" y="210134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17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100" name="Picture 99" descr="Shape, circle&#10;&#10;Description automatically generated">
            <a:extLst>
              <a:ext uri="{FF2B5EF4-FFF2-40B4-BE49-F238E27FC236}">
                <a16:creationId xmlns:a16="http://schemas.microsoft.com/office/drawing/2014/main" id="{0F6C97D8-FFDE-4660-9125-F391C21777D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480"/>
          <a:stretch/>
        </p:blipFill>
        <p:spPr>
          <a:xfrm rot="13821693" flipH="1">
            <a:off x="9472916" y="1557532"/>
            <a:ext cx="686010" cy="1011711"/>
          </a:xfrm>
          <a:prstGeom prst="rect">
            <a:avLst/>
          </a:prstGeom>
        </p:spPr>
      </p:pic>
      <p:pic>
        <p:nvPicPr>
          <p:cNvPr id="101" name="Picture 100" descr="Shape, circle&#10;&#10;Description automatically generated">
            <a:extLst>
              <a:ext uri="{FF2B5EF4-FFF2-40B4-BE49-F238E27FC236}">
                <a16:creationId xmlns:a16="http://schemas.microsoft.com/office/drawing/2014/main" id="{70D0E384-A080-47E5-A3E9-F9BA3DEA8D8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480"/>
          <a:stretch/>
        </p:blipFill>
        <p:spPr>
          <a:xfrm rot="21072365" flipH="1">
            <a:off x="10841782" y="1480608"/>
            <a:ext cx="700543" cy="1011711"/>
          </a:xfrm>
          <a:prstGeom prst="rect">
            <a:avLst/>
          </a:prstGeom>
        </p:spPr>
      </p:pic>
      <p:pic>
        <p:nvPicPr>
          <p:cNvPr id="102" name="Picture 101" descr="Icon&#10;&#10;Description automatically generated">
            <a:extLst>
              <a:ext uri="{FF2B5EF4-FFF2-40B4-BE49-F238E27FC236}">
                <a16:creationId xmlns:a16="http://schemas.microsoft.com/office/drawing/2014/main" id="{5B838AAB-1C64-471A-9A86-6507EE2A255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4" t="16070" r="11869" b="14392"/>
          <a:stretch/>
        </p:blipFill>
        <p:spPr>
          <a:xfrm>
            <a:off x="11463076" y="1607292"/>
            <a:ext cx="385309" cy="347532"/>
          </a:xfrm>
          <a:prstGeom prst="rect">
            <a:avLst/>
          </a:prstGeom>
        </p:spPr>
      </p:pic>
      <p:pic>
        <p:nvPicPr>
          <p:cNvPr id="103" name="Picture 102" descr="Icon&#10;&#10;Description automatically generated">
            <a:extLst>
              <a:ext uri="{FF2B5EF4-FFF2-40B4-BE49-F238E27FC236}">
                <a16:creationId xmlns:a16="http://schemas.microsoft.com/office/drawing/2014/main" id="{5681DD6C-7B9C-428D-ADF5-FA7B811F23B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4" t="16070" r="11869" b="14392"/>
          <a:stretch/>
        </p:blipFill>
        <p:spPr>
          <a:xfrm>
            <a:off x="9210708" y="1580838"/>
            <a:ext cx="385309" cy="347532"/>
          </a:xfrm>
          <a:prstGeom prst="rect">
            <a:avLst/>
          </a:prstGeom>
        </p:spPr>
      </p:pic>
      <p:pic>
        <p:nvPicPr>
          <p:cNvPr id="104" name="Picture 103" descr="Shape, circle&#10;&#10;Description automatically generated">
            <a:extLst>
              <a:ext uri="{FF2B5EF4-FFF2-40B4-BE49-F238E27FC236}">
                <a16:creationId xmlns:a16="http://schemas.microsoft.com/office/drawing/2014/main" id="{5702ABCD-9F33-4884-A1EC-3B5D691C637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480"/>
          <a:stretch/>
        </p:blipFill>
        <p:spPr>
          <a:xfrm rot="7010928" flipH="1">
            <a:off x="4253848" y="5251864"/>
            <a:ext cx="686010" cy="1011711"/>
          </a:xfrm>
          <a:prstGeom prst="rect">
            <a:avLst/>
          </a:prstGeom>
        </p:spPr>
      </p:pic>
      <p:pic>
        <p:nvPicPr>
          <p:cNvPr id="105" name="Picture 104" descr="Shape, circle&#10;&#10;Description automatically generated">
            <a:extLst>
              <a:ext uri="{FF2B5EF4-FFF2-40B4-BE49-F238E27FC236}">
                <a16:creationId xmlns:a16="http://schemas.microsoft.com/office/drawing/2014/main" id="{6FFFF155-91B0-490D-8E92-1B0A9A1E96F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480"/>
          <a:stretch/>
        </p:blipFill>
        <p:spPr>
          <a:xfrm rot="21072365" flipH="1">
            <a:off x="4874346" y="3968967"/>
            <a:ext cx="700543" cy="1011711"/>
          </a:xfrm>
          <a:prstGeom prst="rect">
            <a:avLst/>
          </a:prstGeom>
        </p:spPr>
      </p:pic>
      <p:pic>
        <p:nvPicPr>
          <p:cNvPr id="106" name="Picture 105" descr="Icon&#10;&#10;Description automatically generated">
            <a:extLst>
              <a:ext uri="{FF2B5EF4-FFF2-40B4-BE49-F238E27FC236}">
                <a16:creationId xmlns:a16="http://schemas.microsoft.com/office/drawing/2014/main" id="{932BA968-5097-47E0-B14D-807454116F4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4" t="16070" r="11869" b="14392"/>
          <a:stretch/>
        </p:blipFill>
        <p:spPr>
          <a:xfrm>
            <a:off x="5573028" y="4031215"/>
            <a:ext cx="385309" cy="347532"/>
          </a:xfrm>
          <a:prstGeom prst="rect">
            <a:avLst/>
          </a:prstGeom>
        </p:spPr>
      </p:pic>
      <p:pic>
        <p:nvPicPr>
          <p:cNvPr id="107" name="Picture 106" descr="Icon&#10;&#10;Description automatically generated">
            <a:extLst>
              <a:ext uri="{FF2B5EF4-FFF2-40B4-BE49-F238E27FC236}">
                <a16:creationId xmlns:a16="http://schemas.microsoft.com/office/drawing/2014/main" id="{07B07D94-D818-4C2F-A004-105677722C9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4" t="16070" r="11869" b="14392"/>
          <a:stretch/>
        </p:blipFill>
        <p:spPr>
          <a:xfrm>
            <a:off x="4127690" y="6025413"/>
            <a:ext cx="385309" cy="347532"/>
          </a:xfrm>
          <a:prstGeom prst="rect">
            <a:avLst/>
          </a:prstGeom>
        </p:spPr>
      </p:pic>
      <p:sp>
        <p:nvSpPr>
          <p:cNvPr id="108" name="TextBox 107">
            <a:extLst>
              <a:ext uri="{FF2B5EF4-FFF2-40B4-BE49-F238E27FC236}">
                <a16:creationId xmlns:a16="http://schemas.microsoft.com/office/drawing/2014/main" id="{265465AA-1420-4E5D-BBCF-541F61E4A3DA}"/>
              </a:ext>
            </a:extLst>
          </p:cNvPr>
          <p:cNvSpPr txBox="1"/>
          <p:nvPr/>
        </p:nvSpPr>
        <p:spPr>
          <a:xfrm>
            <a:off x="4148610" y="461082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19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109" name="Picture 108" descr="Shape, circle&#10;&#10;Description automatically generated">
            <a:extLst>
              <a:ext uri="{FF2B5EF4-FFF2-40B4-BE49-F238E27FC236}">
                <a16:creationId xmlns:a16="http://schemas.microsoft.com/office/drawing/2014/main" id="{CF934B4A-3F56-4F0B-9F2A-566C3598BD8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480"/>
          <a:stretch/>
        </p:blipFill>
        <p:spPr>
          <a:xfrm rot="13821693" flipH="1">
            <a:off x="7931098" y="4094120"/>
            <a:ext cx="686010" cy="1011711"/>
          </a:xfrm>
          <a:prstGeom prst="rect">
            <a:avLst/>
          </a:prstGeom>
        </p:spPr>
      </p:pic>
      <p:pic>
        <p:nvPicPr>
          <p:cNvPr id="110" name="Picture 109" descr="Icon&#10;&#10;Description automatically generated">
            <a:extLst>
              <a:ext uri="{FF2B5EF4-FFF2-40B4-BE49-F238E27FC236}">
                <a16:creationId xmlns:a16="http://schemas.microsoft.com/office/drawing/2014/main" id="{6931E02F-AC4D-44CE-A61D-C2233E740B2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4" t="16070" r="11869" b="14392"/>
          <a:stretch/>
        </p:blipFill>
        <p:spPr>
          <a:xfrm>
            <a:off x="7668890" y="4117426"/>
            <a:ext cx="385309" cy="347532"/>
          </a:xfrm>
          <a:prstGeom prst="rect">
            <a:avLst/>
          </a:prstGeom>
        </p:spPr>
      </p:pic>
      <p:pic>
        <p:nvPicPr>
          <p:cNvPr id="111" name="Picture 110" descr="Shape, circle&#10;&#10;Description automatically generated">
            <a:extLst>
              <a:ext uri="{FF2B5EF4-FFF2-40B4-BE49-F238E27FC236}">
                <a16:creationId xmlns:a16="http://schemas.microsoft.com/office/drawing/2014/main" id="{CA9FF2DD-1F50-4C32-9257-3F578AABF60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480"/>
          <a:stretch/>
        </p:blipFill>
        <p:spPr>
          <a:xfrm rot="7010928" flipH="1">
            <a:off x="8864547" y="5150934"/>
            <a:ext cx="686010" cy="1011711"/>
          </a:xfrm>
          <a:prstGeom prst="rect">
            <a:avLst/>
          </a:prstGeom>
        </p:spPr>
      </p:pic>
      <p:pic>
        <p:nvPicPr>
          <p:cNvPr id="112" name="Picture 111" descr="Icon&#10;&#10;Description automatically generated">
            <a:extLst>
              <a:ext uri="{FF2B5EF4-FFF2-40B4-BE49-F238E27FC236}">
                <a16:creationId xmlns:a16="http://schemas.microsoft.com/office/drawing/2014/main" id="{9061D430-65C4-4005-B5DC-132787BE60C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4" t="16070" r="11869" b="14392"/>
          <a:stretch/>
        </p:blipFill>
        <p:spPr>
          <a:xfrm>
            <a:off x="8738389" y="5924483"/>
            <a:ext cx="385309" cy="347532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FCC39E36-5003-4799-BAF6-BB1DF46E82BF}"/>
              </a:ext>
            </a:extLst>
          </p:cNvPr>
          <p:cNvSpPr txBox="1"/>
          <p:nvPr/>
        </p:nvSpPr>
        <p:spPr>
          <a:xfrm>
            <a:off x="8699074" y="460897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15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597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"/>
                            </p:stCondLst>
                            <p:childTnLst>
                              <p:par>
                                <p:cTn id="1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00"/>
                            </p:stCondLst>
                            <p:childTnLst>
                              <p:par>
                                <p:cTn id="2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 animBg="1"/>
      <p:bldP spid="36" grpId="0"/>
      <p:bldP spid="42" grpId="0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9" grpId="0"/>
      <p:bldP spid="108" grpId="0"/>
      <p:bldP spid="1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A0A3901F-471C-4ACE-B7CD-AD65BD7025C2}"/>
              </a:ext>
            </a:extLst>
          </p:cNvPr>
          <p:cNvSpPr txBox="1"/>
          <p:nvPr/>
        </p:nvSpPr>
        <p:spPr>
          <a:xfrm>
            <a:off x="2918096" y="1828472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?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pic>
        <p:nvPicPr>
          <p:cNvPr id="3" name="Picture 2" descr="A picture containing text, picture frame&#10;&#10;Description automatically generated">
            <a:extLst>
              <a:ext uri="{FF2B5EF4-FFF2-40B4-BE49-F238E27FC236}">
                <a16:creationId xmlns:a16="http://schemas.microsoft.com/office/drawing/2014/main" id="{3432BA98-00FA-4BEA-9BFE-F007C146E7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1949">
            <a:off x="454605" y="201694"/>
            <a:ext cx="608714" cy="766349"/>
          </a:xfrm>
          <a:prstGeom prst="rect">
            <a:avLst/>
          </a:prstGeom>
        </p:spPr>
      </p:pic>
      <p:grpSp>
        <p:nvGrpSpPr>
          <p:cNvPr id="5" name="组合 9">
            <a:extLst>
              <a:ext uri="{FF2B5EF4-FFF2-40B4-BE49-F238E27FC236}">
                <a16:creationId xmlns:a16="http://schemas.microsoft.com/office/drawing/2014/main" id="{AC0ABCD5-E231-49DF-B9C7-DC08CB420DD4}"/>
              </a:ext>
            </a:extLst>
          </p:cNvPr>
          <p:cNvGrpSpPr/>
          <p:nvPr/>
        </p:nvGrpSpPr>
        <p:grpSpPr>
          <a:xfrm>
            <a:off x="-4773" y="5909701"/>
            <a:ext cx="12192000" cy="978311"/>
            <a:chOff x="0" y="5772686"/>
            <a:chExt cx="13525500" cy="1085314"/>
          </a:xfrm>
        </p:grpSpPr>
        <p:pic>
          <p:nvPicPr>
            <p:cNvPr id="6" name="图片 4">
              <a:extLst>
                <a:ext uri="{FF2B5EF4-FFF2-40B4-BE49-F238E27FC236}">
                  <a16:creationId xmlns:a16="http://schemas.microsoft.com/office/drawing/2014/main" id="{5EBA0019-CFA4-43B3-BCD7-B5A51CDAE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72686"/>
              <a:ext cx="3924300" cy="1085314"/>
            </a:xfrm>
            <a:prstGeom prst="rect">
              <a:avLst/>
            </a:prstGeom>
          </p:spPr>
        </p:pic>
        <p:pic>
          <p:nvPicPr>
            <p:cNvPr id="7" name="图片 5">
              <a:extLst>
                <a:ext uri="{FF2B5EF4-FFF2-40B4-BE49-F238E27FC236}">
                  <a16:creationId xmlns:a16="http://schemas.microsoft.com/office/drawing/2014/main" id="{28FC7F86-B4D1-40BE-9E98-3665D21B10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4300" y="5972890"/>
              <a:ext cx="3200400" cy="88511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B961C528-B387-4362-A101-C57CBA7FC9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4700" y="5972890"/>
              <a:ext cx="3200400" cy="88511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2658B560-AAEC-43E2-BD3E-7CA16C711E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5100" y="5972890"/>
              <a:ext cx="3200400" cy="885110"/>
            </a:xfrm>
            <a:prstGeom prst="rect">
              <a:avLst/>
            </a:prstGeom>
          </p:spPr>
        </p:pic>
      </p:grpSp>
      <p:pic>
        <p:nvPicPr>
          <p:cNvPr id="32" name="图片 14">
            <a:extLst>
              <a:ext uri="{FF2B5EF4-FFF2-40B4-BE49-F238E27FC236}">
                <a16:creationId xmlns:a16="http://schemas.microsoft.com/office/drawing/2014/main" id="{EED82F10-FFDD-48DB-809D-714BD67242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834" y="220042"/>
            <a:ext cx="797845" cy="797845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D087EFE9-9574-4ECA-889F-D733A40D4A8F}"/>
              </a:ext>
            </a:extLst>
          </p:cNvPr>
          <p:cNvSpPr/>
          <p:nvPr/>
        </p:nvSpPr>
        <p:spPr>
          <a:xfrm>
            <a:off x="1175385" y="420219"/>
            <a:ext cx="523220" cy="523220"/>
          </a:xfrm>
          <a:prstGeom prst="ellipse">
            <a:avLst/>
          </a:prstGeom>
          <a:solidFill>
            <a:srgbClr val="D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rPr>
              <a:t>4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AmpleSoft Bold" panose="02000000000000000000" pitchFamily="2" charset="0"/>
              <a:ea typeface="+mn-ea"/>
              <a:cs typeface="+mn-cs"/>
            </a:endParaRPr>
          </a:p>
        </p:txBody>
      </p:sp>
      <p:pic>
        <p:nvPicPr>
          <p:cNvPr id="18" name="Picture 17" descr="Diagram&#10;&#10;Description automatically generated">
            <a:extLst>
              <a:ext uri="{FF2B5EF4-FFF2-40B4-BE49-F238E27FC236}">
                <a16:creationId xmlns:a16="http://schemas.microsoft.com/office/drawing/2014/main" id="{DFAF1106-F122-4FCF-BB1F-DC7A495FF6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64" y="1762439"/>
            <a:ext cx="10764991" cy="4286945"/>
          </a:xfrm>
          <a:prstGeom prst="rect">
            <a:avLst/>
          </a:prstGeom>
        </p:spPr>
      </p:pic>
      <p:pic>
        <p:nvPicPr>
          <p:cNvPr id="20" name="Picture 19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DDD99FDE-3FFA-4FF7-8091-2E9A18D89C6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7985" flipH="1">
            <a:off x="2415775" y="3019952"/>
            <a:ext cx="1380066" cy="88768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69FE3E9-EB62-4AFB-A2A8-99AFA91E7F7B}"/>
              </a:ext>
            </a:extLst>
          </p:cNvPr>
          <p:cNvSpPr txBox="1"/>
          <p:nvPr/>
        </p:nvSpPr>
        <p:spPr>
          <a:xfrm>
            <a:off x="1698605" y="410630"/>
            <a:ext cx="9345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Chú sên bò quanh vũng nước theo con đường </a:t>
            </a:r>
            <a:r>
              <a:rPr kumimoji="0" lang="vi-VN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màu đỏ.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501AC0-8FD7-4990-9C5F-560674B2E2D0}"/>
              </a:ext>
            </a:extLst>
          </p:cNvPr>
          <p:cNvSpPr txBox="1"/>
          <p:nvPr/>
        </p:nvSpPr>
        <p:spPr>
          <a:xfrm>
            <a:off x="1698605" y="995405"/>
            <a:ext cx="75111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Em hãy đo và tính quãng đường chú sên bò.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pic>
        <p:nvPicPr>
          <p:cNvPr id="26" name="Picture 2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7FC2A757-7A40-4854-A761-B0077AED3D4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24208">
            <a:off x="8073397" y="3164789"/>
            <a:ext cx="1171961" cy="924647"/>
          </a:xfrm>
          <a:prstGeom prst="rect">
            <a:avLst/>
          </a:prstGeom>
        </p:spPr>
      </p:pic>
      <p:pic>
        <p:nvPicPr>
          <p:cNvPr id="27" name="Picture 2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DF487639-D810-4954-866C-66334DD5BB4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968">
            <a:off x="6147664" y="5083538"/>
            <a:ext cx="1251239" cy="88768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80ECCCC-4E19-4912-8645-F170A72AF65A}"/>
              </a:ext>
            </a:extLst>
          </p:cNvPr>
          <p:cNvSpPr txBox="1"/>
          <p:nvPr/>
        </p:nvSpPr>
        <p:spPr>
          <a:xfrm>
            <a:off x="3164886" y="1811510"/>
            <a:ext cx="44807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cm + </a:t>
            </a:r>
            <a:r>
              <a:rPr kumimoji="0" lang="vi-VN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  </a:t>
            </a:r>
            <a:r>
              <a:rPr kumimoji="0" lang="vi-VN" altLang="zh-C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cm +</a:t>
            </a:r>
            <a:r>
              <a:rPr kumimoji="0" lang="vi-VN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vi-VN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vi-VN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 </a:t>
            </a:r>
            <a:r>
              <a:rPr kumimoji="0" lang="vi-VN" altLang="zh-C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cm =</a:t>
            </a:r>
            <a:r>
              <a:rPr kumimoji="0" lang="vi-VN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vi-VN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 </a:t>
            </a:r>
            <a:r>
              <a:rPr kumimoji="0" lang="vi-VN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 </a:t>
            </a:r>
            <a:r>
              <a:rPr kumimoji="0" lang="vi-VN" altLang="zh-C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cm</a:t>
            </a:r>
            <a:r>
              <a:rPr kumimoji="0" lang="vi-VN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 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93BFEA7-21D0-4007-9AC8-FC4B05E3D6E1}"/>
              </a:ext>
            </a:extLst>
          </p:cNvPr>
          <p:cNvSpPr txBox="1"/>
          <p:nvPr/>
        </p:nvSpPr>
        <p:spPr>
          <a:xfrm>
            <a:off x="2918096" y="181151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8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6B0B490-12CA-48C3-BA34-BDBF37EB756D}"/>
              </a:ext>
            </a:extLst>
          </p:cNvPr>
          <p:cNvSpPr txBox="1"/>
          <p:nvPr/>
        </p:nvSpPr>
        <p:spPr>
          <a:xfrm>
            <a:off x="4042965" y="1819991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?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969E1B2-A53F-419F-A386-300A6CA7ED20}"/>
              </a:ext>
            </a:extLst>
          </p:cNvPr>
          <p:cNvSpPr txBox="1"/>
          <p:nvPr/>
        </p:nvSpPr>
        <p:spPr>
          <a:xfrm>
            <a:off x="5167834" y="1811510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?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4AF2D4C-781E-45AC-B464-A31A6F17AF27}"/>
              </a:ext>
            </a:extLst>
          </p:cNvPr>
          <p:cNvSpPr txBox="1"/>
          <p:nvPr/>
        </p:nvSpPr>
        <p:spPr>
          <a:xfrm>
            <a:off x="6442155" y="1803029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?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65097CB-4AF9-4262-9923-0DFFCCE778F4}"/>
              </a:ext>
            </a:extLst>
          </p:cNvPr>
          <p:cNvSpPr txBox="1"/>
          <p:nvPr/>
        </p:nvSpPr>
        <p:spPr>
          <a:xfrm>
            <a:off x="4060597" y="180302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4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20BA201-C4FA-4961-9C3F-DCDEA92302F8}"/>
              </a:ext>
            </a:extLst>
          </p:cNvPr>
          <p:cNvSpPr txBox="1"/>
          <p:nvPr/>
        </p:nvSpPr>
        <p:spPr>
          <a:xfrm>
            <a:off x="5150202" y="181150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6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0E0DFBD-F8B7-49B9-AD8F-0B40E3254347}"/>
              </a:ext>
            </a:extLst>
          </p:cNvPr>
          <p:cNvSpPr txBox="1"/>
          <p:nvPr/>
        </p:nvSpPr>
        <p:spPr>
          <a:xfrm>
            <a:off x="6292703" y="1797859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1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8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25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0.50065 -0.0368 " pathEditMode="relative" rAng="0" ptsTypes="AA">
                                      <p:cBhvr>
                                        <p:cTn id="73" dur="4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26" y="-1852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32" presetClass="emph" presetSubtype="0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81481E-6 L -0.14414 0.28564 " pathEditMode="relative" rAng="0" ptsTypes="AA">
                                      <p:cBhvr>
                                        <p:cTn id="88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14" y="14282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96296E-6 L -0.303 -0.26667 " pathEditMode="relative" rAng="0" ptsTypes="AA">
                                      <p:cBhvr>
                                        <p:cTn id="103" dur="2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56" y="-13333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3" grpId="0" animBg="1"/>
      <p:bldP spid="24" grpId="0"/>
      <p:bldP spid="25" grpId="0"/>
      <p:bldP spid="28" grpId="0"/>
      <p:bldP spid="29" grpId="0"/>
      <p:bldP spid="31" grpId="0"/>
      <p:bldP spid="31" grpId="1"/>
      <p:bldP spid="35" grpId="0"/>
      <p:bldP spid="35" grpId="1"/>
      <p:bldP spid="36" grpId="0"/>
      <p:bldP spid="36" grpId="1"/>
      <p:bldP spid="37" grpId="0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632"/>
            <a:ext cx="12192000" cy="85140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08219" y="332508"/>
            <a:ext cx="50707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</a:rPr>
              <a:t>Kết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luận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5221" y="1695796"/>
            <a:ext cx="937675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 err="1" smtClean="0"/>
              <a:t>Biết</a:t>
            </a:r>
            <a:r>
              <a:rPr lang="en-US" sz="3600" dirty="0" smtClean="0"/>
              <a:t> </a:t>
            </a:r>
            <a:r>
              <a:rPr lang="en-US" sz="3600" dirty="0" err="1" smtClean="0"/>
              <a:t>thực</a:t>
            </a:r>
            <a:r>
              <a:rPr lang="en-US" sz="3600" dirty="0" smtClean="0"/>
              <a:t> </a:t>
            </a:r>
            <a:r>
              <a:rPr lang="en-US" sz="3600" dirty="0" err="1" smtClean="0"/>
              <a:t>hiện</a:t>
            </a:r>
            <a:r>
              <a:rPr lang="en-US" sz="3600" dirty="0" smtClean="0"/>
              <a:t> </a:t>
            </a:r>
            <a:r>
              <a:rPr lang="en-US" sz="3600" dirty="0" err="1" smtClean="0"/>
              <a:t>tính</a:t>
            </a:r>
            <a:r>
              <a:rPr lang="en-US" sz="3600" dirty="0" smtClean="0"/>
              <a:t> </a:t>
            </a:r>
            <a:r>
              <a:rPr lang="en-US" sz="3600" dirty="0" err="1" smtClean="0"/>
              <a:t>nhẩm</a:t>
            </a:r>
            <a:r>
              <a:rPr lang="en-US" sz="3600" dirty="0" smtClean="0"/>
              <a:t> qua 10 </a:t>
            </a:r>
            <a:r>
              <a:rPr lang="en-US" sz="3600" dirty="0" err="1" smtClean="0"/>
              <a:t>trong</a:t>
            </a:r>
            <a:r>
              <a:rPr lang="en-US" sz="3600" dirty="0" smtClean="0"/>
              <a:t> </a:t>
            </a:r>
            <a:r>
              <a:rPr lang="en-US" sz="3600" dirty="0" err="1" smtClean="0"/>
              <a:t>phạm</a:t>
            </a:r>
            <a:r>
              <a:rPr lang="en-US" sz="3600" dirty="0" smtClean="0"/>
              <a:t> vi 20.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err="1" smtClean="0"/>
              <a:t>Tính</a:t>
            </a:r>
            <a:r>
              <a:rPr lang="en-US" sz="3600" dirty="0" smtClean="0"/>
              <a:t> </a:t>
            </a:r>
            <a:r>
              <a:rPr lang="en-US" sz="3600" dirty="0" err="1" smtClean="0"/>
              <a:t>toán</a:t>
            </a:r>
            <a:r>
              <a:rPr lang="en-US" sz="3600" dirty="0" smtClean="0"/>
              <a:t> </a:t>
            </a:r>
            <a:r>
              <a:rPr lang="en-US" sz="3600" dirty="0" err="1" smtClean="0"/>
              <a:t>trong</a:t>
            </a:r>
            <a:r>
              <a:rPr lang="en-US" sz="3600" dirty="0" smtClean="0"/>
              <a:t> </a:t>
            </a:r>
            <a:r>
              <a:rPr lang="en-US" sz="3600" dirty="0" err="1" smtClean="0"/>
              <a:t>trường</a:t>
            </a:r>
            <a:r>
              <a:rPr lang="en-US" sz="3600" dirty="0" smtClean="0"/>
              <a:t> </a:t>
            </a:r>
            <a:r>
              <a:rPr lang="en-US" sz="3600" dirty="0" err="1" smtClean="0"/>
              <a:t>hợp</a:t>
            </a:r>
            <a:r>
              <a:rPr lang="en-US" sz="3600" dirty="0" smtClean="0"/>
              <a:t> </a:t>
            </a:r>
            <a:r>
              <a:rPr lang="en-US" sz="3600" dirty="0" err="1" smtClean="0"/>
              <a:t>có</a:t>
            </a:r>
            <a:r>
              <a:rPr lang="en-US" sz="3600" dirty="0" smtClean="0"/>
              <a:t> </a:t>
            </a:r>
            <a:r>
              <a:rPr lang="en-US" sz="3600" dirty="0" err="1" smtClean="0"/>
              <a:t>hai</a:t>
            </a:r>
            <a:r>
              <a:rPr lang="en-US" sz="3600" dirty="0" smtClean="0"/>
              <a:t> </a:t>
            </a:r>
            <a:r>
              <a:rPr lang="en-US" sz="3600" dirty="0" err="1" smtClean="0"/>
              <a:t>dấu</a:t>
            </a:r>
            <a:r>
              <a:rPr lang="en-US" sz="3600" dirty="0" smtClean="0"/>
              <a:t> </a:t>
            </a:r>
            <a:r>
              <a:rPr lang="en-US" sz="3600" dirty="0" err="1" smtClean="0"/>
              <a:t>phép</a:t>
            </a:r>
            <a:r>
              <a:rPr lang="en-US" sz="3600" dirty="0" smtClean="0"/>
              <a:t> </a:t>
            </a:r>
            <a:r>
              <a:rPr lang="en-US" sz="3600" dirty="0" err="1" smtClean="0"/>
              <a:t>tính</a:t>
            </a:r>
            <a:r>
              <a:rPr lang="en-US" sz="3600" dirty="0" smtClean="0"/>
              <a:t> </a:t>
            </a:r>
            <a:r>
              <a:rPr lang="en-US" sz="3600" dirty="0" err="1" smtClean="0"/>
              <a:t>cộng</a:t>
            </a:r>
            <a:r>
              <a:rPr lang="en-US" sz="3600" dirty="0" smtClean="0"/>
              <a:t>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err="1" smtClean="0"/>
              <a:t>Tính</a:t>
            </a:r>
            <a:r>
              <a:rPr lang="en-US" sz="3600" dirty="0" smtClean="0"/>
              <a:t> </a:t>
            </a:r>
            <a:r>
              <a:rPr lang="en-US" sz="3600" dirty="0" err="1" smtClean="0"/>
              <a:t>toán</a:t>
            </a:r>
            <a:r>
              <a:rPr lang="en-US" sz="3600" dirty="0" smtClean="0"/>
              <a:t> </a:t>
            </a:r>
            <a:r>
              <a:rPr lang="en-US" sz="3600" dirty="0" err="1" smtClean="0"/>
              <a:t>với</a:t>
            </a:r>
            <a:r>
              <a:rPr lang="en-US" sz="3600" dirty="0" smtClean="0"/>
              <a:t> </a:t>
            </a:r>
            <a:r>
              <a:rPr lang="en-US" sz="3600" dirty="0" err="1" smtClean="0"/>
              <a:t>các</a:t>
            </a:r>
            <a:r>
              <a:rPr lang="en-US" sz="3600" dirty="0" smtClean="0"/>
              <a:t> </a:t>
            </a:r>
            <a:r>
              <a:rPr lang="en-US" sz="3600" dirty="0" err="1" smtClean="0"/>
              <a:t>số</a:t>
            </a:r>
            <a:r>
              <a:rPr lang="en-US" sz="3600" dirty="0" smtClean="0"/>
              <a:t> </a:t>
            </a:r>
            <a:r>
              <a:rPr lang="en-US" sz="3600" dirty="0" err="1" smtClean="0"/>
              <a:t>đo</a:t>
            </a:r>
            <a:r>
              <a:rPr lang="en-US" sz="3600" dirty="0" smtClean="0"/>
              <a:t> </a:t>
            </a:r>
            <a:r>
              <a:rPr lang="en-US" sz="3600" dirty="0" err="1" smtClean="0"/>
              <a:t>độ</a:t>
            </a:r>
            <a:r>
              <a:rPr lang="en-US" sz="3600" dirty="0" smtClean="0"/>
              <a:t> </a:t>
            </a:r>
            <a:r>
              <a:rPr lang="en-US" sz="3600" dirty="0" err="1" smtClean="0"/>
              <a:t>dài</a:t>
            </a:r>
            <a:r>
              <a:rPr lang="en-US" sz="3600" dirty="0" smtClean="0"/>
              <a:t> </a:t>
            </a:r>
            <a:r>
              <a:rPr lang="en-US" sz="3600" dirty="0" err="1" smtClean="0"/>
              <a:t>đã</a:t>
            </a:r>
            <a:r>
              <a:rPr lang="en-US" sz="3600" dirty="0" smtClean="0"/>
              <a:t> </a:t>
            </a:r>
            <a:r>
              <a:rPr lang="en-US" sz="3600" dirty="0" err="1" smtClean="0"/>
              <a:t>học</a:t>
            </a:r>
            <a:r>
              <a:rPr lang="en-US" sz="3600" dirty="0" smtClean="0"/>
              <a:t>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err="1" smtClean="0"/>
              <a:t>Giải</a:t>
            </a:r>
            <a:r>
              <a:rPr lang="en-US" sz="3600" dirty="0" smtClean="0"/>
              <a:t> </a:t>
            </a:r>
            <a:r>
              <a:rPr lang="en-US" sz="3600" dirty="0" err="1" smtClean="0"/>
              <a:t>quyết</a:t>
            </a:r>
            <a:r>
              <a:rPr lang="en-US" sz="3600" dirty="0" smtClean="0"/>
              <a:t> </a:t>
            </a:r>
            <a:r>
              <a:rPr lang="en-US" sz="3600" dirty="0" err="1" smtClean="0"/>
              <a:t>vấn</a:t>
            </a:r>
            <a:r>
              <a:rPr lang="en-US" sz="3600" dirty="0" smtClean="0"/>
              <a:t> </a:t>
            </a:r>
            <a:r>
              <a:rPr lang="en-US" sz="3600" dirty="0" err="1" smtClean="0"/>
              <a:t>đề</a:t>
            </a:r>
            <a:r>
              <a:rPr lang="en-US" sz="3600" dirty="0" smtClean="0"/>
              <a:t> </a:t>
            </a:r>
            <a:r>
              <a:rPr lang="en-US" sz="3600" dirty="0" err="1" smtClean="0"/>
              <a:t>đơn</a:t>
            </a:r>
            <a:r>
              <a:rPr lang="en-US" sz="3600" dirty="0" smtClean="0"/>
              <a:t> </a:t>
            </a:r>
            <a:r>
              <a:rPr lang="en-US" sz="3600" dirty="0" err="1" smtClean="0"/>
              <a:t>giản</a:t>
            </a:r>
            <a:r>
              <a:rPr lang="en-US" sz="3600" dirty="0" smtClean="0"/>
              <a:t> </a:t>
            </a:r>
            <a:r>
              <a:rPr lang="en-US" sz="3600" dirty="0" err="1" smtClean="0"/>
              <a:t>có</a:t>
            </a:r>
            <a:r>
              <a:rPr lang="en-US" sz="3600" dirty="0" smtClean="0"/>
              <a:t> </a:t>
            </a:r>
            <a:r>
              <a:rPr lang="en-US" sz="3600" dirty="0" err="1" smtClean="0"/>
              <a:t>liên</a:t>
            </a:r>
            <a:r>
              <a:rPr lang="en-US" sz="3600" dirty="0" smtClean="0"/>
              <a:t> </a:t>
            </a:r>
            <a:r>
              <a:rPr lang="en-US" sz="3600" dirty="0" err="1" smtClean="0"/>
              <a:t>quan</a:t>
            </a:r>
            <a:r>
              <a:rPr lang="en-US" sz="3600" dirty="0" smtClean="0"/>
              <a:t> </a:t>
            </a:r>
            <a:r>
              <a:rPr lang="en-US" sz="3600" dirty="0" err="1" smtClean="0"/>
              <a:t>tới</a:t>
            </a:r>
            <a:r>
              <a:rPr lang="en-US" sz="3600" dirty="0" smtClean="0"/>
              <a:t> </a:t>
            </a:r>
            <a:r>
              <a:rPr lang="en-US" sz="3600" dirty="0" err="1" smtClean="0"/>
              <a:t>độ</a:t>
            </a:r>
            <a:r>
              <a:rPr lang="en-US" sz="3600" dirty="0" smtClean="0"/>
              <a:t> </a:t>
            </a:r>
            <a:r>
              <a:rPr lang="en-US" sz="3600" dirty="0" err="1" smtClean="0"/>
              <a:t>dài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1468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439</Words>
  <Application>Microsoft Office PowerPoint</Application>
  <PresentationFormat>Widescreen</PresentationFormat>
  <Paragraphs>98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#9Slide03 AmpleSoft Bold</vt:lpstr>
      <vt:lpstr>Arial</vt:lpstr>
      <vt:lpstr>Calibri</vt:lpstr>
      <vt:lpstr>等线</vt:lpstr>
      <vt:lpstr>等线 Light</vt:lpstr>
      <vt:lpstr>仓耳今楷05-6763 W05</vt:lpstr>
      <vt:lpstr>南构钦雕汉古</vt:lpstr>
      <vt:lpstr>方正黑体简体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VNAdmin</cp:lastModifiedBy>
  <cp:revision>9</cp:revision>
  <dcterms:created xsi:type="dcterms:W3CDTF">2021-09-17T08:46:07Z</dcterms:created>
  <dcterms:modified xsi:type="dcterms:W3CDTF">2021-10-23T07:17:03Z</dcterms:modified>
</cp:coreProperties>
</file>